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4C1285-6206-42BA-9F97-31D3DB48622E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8B2716-2B4B-4373-9586-9918D893B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0"/>
            <a:ext cx="6264696" cy="6597352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Особенности эмоционального развития детей </a:t>
            </a:r>
            <a:br>
              <a:rPr lang="ru-RU" dirty="0" smtClean="0"/>
            </a:br>
            <a:r>
              <a:rPr lang="ru-RU" dirty="0" smtClean="0"/>
              <a:t>4,5-6 </a:t>
            </a:r>
            <a:r>
              <a:rPr lang="ru-RU" dirty="0" smtClean="0"/>
              <a:t>лет»</a:t>
            </a:r>
            <a:br>
              <a:rPr lang="ru-RU" dirty="0" smtClean="0"/>
            </a:br>
            <a:r>
              <a:rPr lang="ru-RU" sz="1800" dirty="0" smtClean="0"/>
              <a:t>Подготовила: педагог-психолог </a:t>
            </a:r>
            <a:br>
              <a:rPr lang="ru-RU" sz="1800" dirty="0" smtClean="0"/>
            </a:br>
            <a:r>
              <a:rPr lang="ru-RU" sz="1800" dirty="0" err="1" smtClean="0"/>
              <a:t>мбдоу</a:t>
            </a:r>
            <a:r>
              <a:rPr lang="ru-RU" sz="1800" dirty="0" smtClean="0"/>
              <a:t> </a:t>
            </a:r>
            <a:r>
              <a:rPr lang="ru-RU" sz="1800" dirty="0" err="1" smtClean="0"/>
              <a:t>црр</a:t>
            </a:r>
            <a:r>
              <a:rPr lang="ru-RU" sz="1800" dirty="0" smtClean="0"/>
              <a:t> – детский сад №67</a:t>
            </a:r>
            <a:br>
              <a:rPr lang="ru-RU" sz="1800" dirty="0" smtClean="0"/>
            </a:br>
            <a:r>
              <a:rPr lang="ru-RU" sz="1800" dirty="0" err="1" smtClean="0"/>
              <a:t>Емельяненко</a:t>
            </a:r>
            <a:r>
              <a:rPr lang="ru-RU" sz="1800" dirty="0" smtClean="0"/>
              <a:t> Т.В.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92088"/>
          </a:xfrm>
        </p:spPr>
        <p:txBody>
          <a:bodyPr/>
          <a:lstStyle/>
          <a:p>
            <a:pPr algn="ctr"/>
            <a:r>
              <a:rPr lang="ru-RU" dirty="0" smtClean="0"/>
              <a:t>ОБЩАЯ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643192" cy="52589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Отечественные психологи называют период с 4 до 6 (6, 5) лет дошкольным детством. Ведущая деятельность в этом возрасте, по Л.С. </a:t>
            </a:r>
            <a:r>
              <a:rPr lang="ru-RU" sz="3600" dirty="0" err="1" smtClean="0"/>
              <a:t>Выготскому</a:t>
            </a:r>
            <a:r>
              <a:rPr lang="ru-RU" sz="3600" dirty="0" smtClean="0"/>
              <a:t> и А.Н. Леонтьеву, </a:t>
            </a:r>
          </a:p>
          <a:p>
            <a:pPr algn="ctr">
              <a:buNone/>
            </a:pPr>
            <a:r>
              <a:rPr lang="ru-RU" sz="3600" dirty="0" smtClean="0"/>
              <a:t> –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общение и ролевая игра.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это своеобразный, вынесенный вовне процесс осмысления ребенком окружающего мира. В игре ребенок примеряет на себя различные роли, которые люди используют в своей жизни: командир, ведомый, мама, папа, храбрый принц, капризная принцесса, герой и т.д. Благодаря игре с ребенком можно установить контакт.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Общение с другими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Важная потребность этого возрастного периода. Дети начинают играть вместе, придумывать сюжеты, учатся договариваться. Дружеские связи в большинстве своем не очень стойкие. За день ребенок может несколько раз поссориться и помириться.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Алгоритм действий взрослого, если ребенок жалуется на несправедливое поведение друга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Посочувствовать и подтвердить, как неприятно, когда отнимают игрушку и/или не хотят брать в игру</a:t>
            </a:r>
          </a:p>
          <a:p>
            <a:r>
              <a:rPr lang="ru-RU" dirty="0" smtClean="0"/>
              <a:t>Дать ребенку возможность успокоиться, он вполне может некоторое время посидеть около взрослого и подуться</a:t>
            </a:r>
          </a:p>
          <a:p>
            <a:r>
              <a:rPr lang="ru-RU" dirty="0" smtClean="0"/>
              <a:t>Предложить варианты выхода из ситуации: поиграть сначала в игру другого ребенка, потом в его; поиграть с другими детьми; сказать обидчику, что не нравится, и т.д., вариант поведения и его осуществление ребенок выбирает сам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норме дети стремятся быть хорошими для значимых для них взрослых. Часто признаются в любви к маме и папе.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творческих способностей и фантазии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Важная задача этого возрастного этапа. Дети начинают активно рисовать, придумывать сюжеты, спонтанно двигаться под музыку. Развитие творчества и фантазии  в будущем станет основой социальной и личной успешности.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совместить Реальность современного мира и психологические задачи возраста 4-6,5 лет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Компьютерные игры должны быть не более получаса в день.</a:t>
            </a:r>
          </a:p>
          <a:p>
            <a:r>
              <a:rPr lang="ru-RU" dirty="0" smtClean="0"/>
              <a:t>Просмотр телевизора должен быть регламентирован.</a:t>
            </a:r>
          </a:p>
          <a:p>
            <a:r>
              <a:rPr lang="ru-RU" dirty="0" smtClean="0"/>
              <a:t>Важно подразделять рисование и лепку на две категории: «фантазийные» и по образцу.</a:t>
            </a:r>
          </a:p>
          <a:p>
            <a:r>
              <a:rPr lang="ru-RU" dirty="0" smtClean="0"/>
              <a:t>Желательно периодически «подкидывать» детям нестандартные «игрушки»6 коробки из под обуви, разноцветные тряпки и т.д. Поощрять или вместе с ребенком придумывать, во что это можно переделать, превратить.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404664"/>
            <a:ext cx="4283968" cy="5904656"/>
          </a:xfrm>
        </p:spPr>
        <p:txBody>
          <a:bodyPr>
            <a:noAutofit/>
          </a:bodyPr>
          <a:lstStyle/>
          <a:p>
            <a:pPr algn="ctr"/>
            <a:r>
              <a:rPr lang="ru-RU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Понимая важность всех особенностей этого возраста и создавая условия для их проявления, взрослые помогают детям как следует подготовиться к следующему этапу, связанному с учебной деятельностью. Тогда у них появляются все шансы вырасти социально адаптивными людьми с вариативным мышлением и творческим подходом к решению сложных жизненных задач</a:t>
            </a:r>
            <a:endParaRPr lang="ru-RU" sz="2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i (3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>
          <a:xfrm>
            <a:off x="1259632" y="1412776"/>
            <a:ext cx="3167880" cy="316788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412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«Особенности эмоционального развития детей  4,5-6 лет» Подготовила: педагог-психолог  мбдоу црр – детский сад №67 Емельяненко Т.В.    </vt:lpstr>
      <vt:lpstr>ОБЩАЯ ХАРАКТЕРИСТИКА</vt:lpstr>
      <vt:lpstr>   Игра</vt:lpstr>
      <vt:lpstr>Общение с другими детьми</vt:lpstr>
      <vt:lpstr>Алгоритм действий взрослого, если ребенок жалуется на несправедливое поведение друга</vt:lpstr>
      <vt:lpstr>Взаимоотношения с родителями</vt:lpstr>
      <vt:lpstr>Развитие творческих способностей и фантазии</vt:lpstr>
      <vt:lpstr>Как совместить Реальность современного мира и психологические задачи возраста 4-6,5 лет</vt:lpstr>
      <vt:lpstr>Понимая важность всех особенностей этого возраста и создавая условия для их проявления, взрослые помогают детям как следует подготовиться к следующему этапу, связанному с учебной деятельностью. Тогда у них появляются все шансы вырасти социально адаптивными людьми с вариативным мышлением и творческим подходом к решению сложных жизненных задач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Медиаконсультация для родителей «Особенности эмоционального развития детей  4,5-6 лет</dc:title>
  <dc:creator>Димон</dc:creator>
  <cp:lastModifiedBy>Димон</cp:lastModifiedBy>
  <cp:revision>7</cp:revision>
  <dcterms:created xsi:type="dcterms:W3CDTF">2013-11-09T15:10:08Z</dcterms:created>
  <dcterms:modified xsi:type="dcterms:W3CDTF">2014-03-13T12:39:57Z</dcterms:modified>
</cp:coreProperties>
</file>