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FD2C-86A0-4859-906A-82CA15C56BDC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95F9-63D1-4825-AD52-7473BE6A8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95F9-63D1-4825-AD52-7473BE6A80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C8FDF5-89CE-4644-AA82-346607D226F6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6210B6-E6D7-4E86-80B3-0BA76AD9B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dirty="0" smtClean="0"/>
              <a:t>Муниципальное бюджетное дошкольное образовательное учреждение</a:t>
            </a:r>
            <a:br>
              <a:rPr lang="ru-RU" sz="1100" dirty="0" smtClean="0"/>
            </a:br>
            <a:r>
              <a:rPr lang="ru-RU" sz="1100" dirty="0" smtClean="0"/>
              <a:t> центр развития ребенка – детский сад №67</a:t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800" dirty="0" smtClean="0"/>
              <a:t>Г</a:t>
            </a:r>
            <a:r>
              <a:rPr lang="ru-RU" sz="1100" dirty="0" smtClean="0"/>
              <a:t>. </a:t>
            </a:r>
            <a:r>
              <a:rPr lang="ru-RU" sz="1100" dirty="0" err="1" smtClean="0"/>
              <a:t>уссурийска</a:t>
            </a:r>
            <a:r>
              <a:rPr lang="ru-RU" sz="1100" dirty="0" smtClean="0"/>
              <a:t>  </a:t>
            </a:r>
            <a:r>
              <a:rPr lang="ru-RU" sz="1100" dirty="0" err="1" smtClean="0"/>
              <a:t>уго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6600" dirty="0" smtClean="0"/>
              <a:t> Адаптация и игра</a:t>
            </a:r>
            <a:br>
              <a:rPr lang="ru-RU" sz="6600" dirty="0" smtClean="0"/>
            </a:br>
            <a:r>
              <a:rPr lang="ru-RU" sz="1600" dirty="0" smtClean="0"/>
              <a:t>(пособие для родителей детей поступивших в </a:t>
            </a:r>
            <a:r>
              <a:rPr lang="ru-RU" sz="1600" dirty="0" smtClean="0"/>
              <a:t>ДОУ и воспитателей </a:t>
            </a:r>
            <a:r>
              <a:rPr lang="ru-RU" sz="1600" smtClean="0"/>
              <a:t>младших групп)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8071048" cy="25202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Подготовила: педагог-психолог </a:t>
            </a:r>
          </a:p>
          <a:p>
            <a:pPr algn="r"/>
            <a:r>
              <a:rPr lang="ru-RU" dirty="0" err="1" smtClean="0"/>
              <a:t>Емельяненко</a:t>
            </a:r>
            <a:r>
              <a:rPr lang="ru-RU" dirty="0" smtClean="0"/>
              <a:t> Татьяна Владимировна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900" dirty="0" smtClean="0"/>
              <a:t>г. Уссурийск </a:t>
            </a:r>
          </a:p>
          <a:p>
            <a:pPr algn="ctr"/>
            <a:r>
              <a:rPr lang="ru-RU" sz="1900" dirty="0" smtClean="0"/>
              <a:t>2014 год</a:t>
            </a:r>
            <a:endParaRPr lang="ru-RU" sz="19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4726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презентации:</a:t>
            </a:r>
            <a:br>
              <a:rPr lang="ru-RU" sz="3200" dirty="0" smtClean="0"/>
            </a:br>
            <a:r>
              <a:rPr lang="ru-RU" sz="3200" dirty="0" smtClean="0"/>
              <a:t>1. Что такое адаптация?</a:t>
            </a:r>
            <a:br>
              <a:rPr lang="ru-RU" sz="3200" dirty="0" smtClean="0"/>
            </a:br>
            <a:r>
              <a:rPr lang="ru-RU" sz="3200" dirty="0" smtClean="0"/>
              <a:t>2. Игра, как основной вид деятельности дошкольника.</a:t>
            </a:r>
            <a:br>
              <a:rPr lang="ru-RU" sz="3200" dirty="0" smtClean="0"/>
            </a:br>
            <a:r>
              <a:rPr lang="ru-RU" sz="3200" dirty="0" smtClean="0"/>
              <a:t>3. Тактильные игры.</a:t>
            </a:r>
            <a:br>
              <a:rPr lang="ru-RU" sz="3200" dirty="0" smtClean="0"/>
            </a:br>
            <a:r>
              <a:rPr lang="ru-RU" sz="3200" dirty="0" smtClean="0"/>
              <a:t>4. релаксационные игры.</a:t>
            </a:r>
            <a:br>
              <a:rPr lang="ru-RU" sz="3200" dirty="0" smtClean="0"/>
            </a:br>
            <a:r>
              <a:rPr lang="ru-RU" sz="3200" dirty="0" smtClean="0"/>
              <a:t>5. дыхательная гимнастика.</a:t>
            </a:r>
            <a:br>
              <a:rPr lang="ru-RU" sz="3200" dirty="0" smtClean="0"/>
            </a:br>
            <a:r>
              <a:rPr lang="ru-RU" sz="3200" dirty="0" smtClean="0"/>
              <a:t>6. пальчиковые игры.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D:\Фото\Всякое разное\Садик ясли\DCIM\100CANON\IMG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896567" cy="1931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Адаптация </a:t>
            </a:r>
            <a:r>
              <a:rPr lang="ru-RU" dirty="0" smtClean="0"/>
              <a:t>– это приспособление к новой ситуации.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91608" cy="4724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нашем случае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адаптация к новой для ребенка социальной ситуации: к новым людям и 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условиям дошкольного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учреждения.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Фото\Всякое разное\Садик ясли\DCIM\100CANON\IMG_7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204864"/>
            <a:ext cx="3149600" cy="4119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</a:t>
            </a:r>
            <a:r>
              <a:rPr lang="ru-RU" dirty="0" smtClean="0"/>
              <a:t> для дошкольника это основной способ познания мира вокруг него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игре развиваются: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Мышление;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Речь;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Моторика;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Память;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Творчество;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выстраивать взаимоотношения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Содержимое 4" descr="D:\Фото\Всякое разное\Садик ясли\DCIM\100CANON\IMG_736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191000" cy="30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347864" y="404664"/>
            <a:ext cx="4753420" cy="34570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Тактильные игры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106413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мышления, снятие мышечного напряжения, оптимизация эмоционального фона.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4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2987824" y="404664"/>
            <a:ext cx="4680520" cy="34040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Релаксационные игры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Уменьшение тревожности, снятие мышечных зажимов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74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58" b="25758"/>
          <a:stretch>
            <a:fillRect/>
          </a:stretch>
        </p:blipFill>
        <p:spPr>
          <a:xfrm>
            <a:off x="3131840" y="332656"/>
            <a:ext cx="5029200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Дыхательная гимнастика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Улучшение настроения, снятия напряжения и усталости в течение дня.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Пальчиковые игры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Развитие мелкой моторики, воображения,  расслабление, а так же приобретение навыков невербального общения.</a:t>
            </a:r>
            <a:endParaRPr lang="ru-RU" sz="2400" dirty="0"/>
          </a:p>
        </p:txBody>
      </p:sp>
      <p:pic>
        <p:nvPicPr>
          <p:cNvPr id="2050" name="Picture 2" descr="http://www.detsad72.ru/images/consult/img_201e46bd66a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900" b="15900"/>
          <a:stretch>
            <a:fillRect/>
          </a:stretch>
        </p:blipFill>
        <p:spPr bwMode="auto">
          <a:xfrm>
            <a:off x="3347864" y="404664"/>
            <a:ext cx="4379912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93096"/>
            <a:ext cx="8610600" cy="19997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Лишение ребенка игровой практики – это лишение его главного источника развития: импульсов творчества, признаков и примет социальной практики, богатства и микроклимата коллективных отношений, активизации процесса познания мира.</a:t>
            </a:r>
            <a:br>
              <a:rPr lang="ru-RU" sz="2400" dirty="0" smtClean="0"/>
            </a:br>
            <a:r>
              <a:rPr lang="ru-RU" sz="1200" dirty="0" smtClean="0"/>
              <a:t> (использованы фото из личного архива)</a:t>
            </a:r>
            <a:endParaRPr lang="ru-RU" sz="1200" dirty="0"/>
          </a:p>
        </p:txBody>
      </p:sp>
      <p:pic>
        <p:nvPicPr>
          <p:cNvPr id="9" name="Содержимое 8" descr="IMG_74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291012" cy="3119391"/>
          </a:xfrm>
        </p:spPr>
      </p:pic>
      <p:pic>
        <p:nvPicPr>
          <p:cNvPr id="14" name="Содержимое 13" descr="IMG_73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289425" cy="31182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160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Муниципальное бюджетное дошкольное образовательное учреждение  центр развития ребенка – детский сад №67  Г. уссурийска  уго          Адаптация и игра (пособие для родителей детей поступивших в ДОУ и воспитателей младших групп) </vt:lpstr>
      <vt:lpstr>Структура презентации: 1. Что такое адаптация? 2. Игра, как основной вид деятельности дошкольника. 3. Тактильные игры. 4. релаксационные игры. 5. дыхательная гимнастика. 6. пальчиковые игры.  </vt:lpstr>
      <vt:lpstr>Адаптация – это приспособление к новой ситуации.</vt:lpstr>
      <vt:lpstr>Игра для дошкольника это основной способ познания мира вокруг него</vt:lpstr>
      <vt:lpstr>Тактильные игры</vt:lpstr>
      <vt:lpstr>Релаксационные игры</vt:lpstr>
      <vt:lpstr>Дыхательная гимнастика</vt:lpstr>
      <vt:lpstr>Пальчиковые игры</vt:lpstr>
      <vt:lpstr>Лишение ребенка игровой практики – это лишение его главного источника развития: импульсов творчества, признаков и примет социальной практики, богатства и микроклимата коллективных отношений, активизации процесса познания мира.  (использованы фото из личного архива)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центр развития ребенка – детский сад №67  Г. уссурийска  уго          Адаптация и игра</dc:title>
  <dc:creator>Димон</dc:creator>
  <cp:lastModifiedBy>Димон</cp:lastModifiedBy>
  <cp:revision>15</cp:revision>
  <dcterms:created xsi:type="dcterms:W3CDTF">2014-02-25T08:25:19Z</dcterms:created>
  <dcterms:modified xsi:type="dcterms:W3CDTF">2014-03-27T23:21:43Z</dcterms:modified>
</cp:coreProperties>
</file>