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A8C43C8-EF85-47C9-A438-00B5DD3DCD43}">
          <p14:sldIdLst>
            <p14:sldId id="266"/>
            <p14:sldId id="257"/>
            <p14:sldId id="259"/>
            <p14:sldId id="258"/>
            <p14:sldId id="260"/>
            <p14:sldId id="261"/>
            <p14:sldId id="262"/>
            <p14:sldId id="263"/>
            <p14:sldId id="264"/>
            <p14:sldId id="265"/>
            <p14:sldId id="267"/>
            <p14:sldId id="268"/>
          </p14:sldIdLst>
        </p14:section>
        <p14:section name="Раздел без заголовка" id="{8E1FF088-BB92-44DB-9AC8-BDACBA4F6DA6}">
          <p14:sldIdLst>
            <p14:sldId id="269"/>
            <p14:sldId id="270"/>
            <p14:sldId id="2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347BA-448D-45B7-96D2-80A784DE3938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ADB2F59-86E2-4EE1-A6B0-3D10FF45FB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347BA-448D-45B7-96D2-80A784DE3938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2F59-86E2-4EE1-A6B0-3D10FF45FB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347BA-448D-45B7-96D2-80A784DE3938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2F59-86E2-4EE1-A6B0-3D10FF45FB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347BA-448D-45B7-96D2-80A784DE3938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ADB2F59-86E2-4EE1-A6B0-3D10FF45FB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347BA-448D-45B7-96D2-80A784DE3938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2F59-86E2-4EE1-A6B0-3D10FF45FB6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347BA-448D-45B7-96D2-80A784DE3938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2F59-86E2-4EE1-A6B0-3D10FF45FB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347BA-448D-45B7-96D2-80A784DE3938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ADB2F59-86E2-4EE1-A6B0-3D10FF45FB6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347BA-448D-45B7-96D2-80A784DE3938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2F59-86E2-4EE1-A6B0-3D10FF45FB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347BA-448D-45B7-96D2-80A784DE3938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2F59-86E2-4EE1-A6B0-3D10FF45FB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347BA-448D-45B7-96D2-80A784DE3938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2F59-86E2-4EE1-A6B0-3D10FF45FB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347BA-448D-45B7-96D2-80A784DE3938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2F59-86E2-4EE1-A6B0-3D10FF45FB6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7F347BA-448D-45B7-96D2-80A784DE3938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ADB2F59-86E2-4EE1-A6B0-3D10FF45FB6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andex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1143000"/>
          </a:xfrm>
        </p:spPr>
        <p:txBody>
          <a:bodyPr/>
          <a:lstStyle/>
          <a:p>
            <a:r>
              <a:rPr lang="ru-RU" dirty="0" smtClean="0"/>
              <a:t>Математика – 1 класс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7989664" cy="5329052"/>
          </a:xfrm>
        </p:spPr>
      </p:pic>
      <p:sp>
        <p:nvSpPr>
          <p:cNvPr id="6" name="Прямоугольник 5"/>
          <p:cNvSpPr/>
          <p:nvPr/>
        </p:nvSpPr>
        <p:spPr>
          <a:xfrm>
            <a:off x="2194070" y="2636912"/>
            <a:ext cx="468052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Числа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 загадках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956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Глаза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b="1" dirty="0" smtClean="0"/>
              <a:t>ДВА</a:t>
            </a:r>
            <a:r>
              <a:rPr lang="ru-RU" dirty="0" smtClean="0"/>
              <a:t> брата через дорогу живут,</a:t>
            </a:r>
          </a:p>
          <a:p>
            <a:r>
              <a:rPr lang="ru-RU" dirty="0" smtClean="0"/>
              <a:t>а друг друга не видят.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3068960"/>
            <a:ext cx="8864600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48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Лыжи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b="1" dirty="0" smtClean="0"/>
              <a:t>Две</a:t>
            </a:r>
            <a:r>
              <a:rPr lang="ru-RU" dirty="0" smtClean="0"/>
              <a:t> дощечки на снегу,</a:t>
            </a:r>
          </a:p>
          <a:p>
            <a:r>
              <a:rPr lang="ru-RU" dirty="0" smtClean="0"/>
              <a:t>С ними вместе я бегу.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031" y="3068960"/>
            <a:ext cx="4590273" cy="309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7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Солнце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Одно на всех и светит ,и греет.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78077"/>
            <a:ext cx="5184576" cy="4176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063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Муравейник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Под сосной копна,</a:t>
            </a:r>
          </a:p>
          <a:p>
            <a:r>
              <a:rPr lang="ru-RU" dirty="0" smtClean="0"/>
              <a:t>Ни одного окна,</a:t>
            </a:r>
          </a:p>
          <a:p>
            <a:r>
              <a:rPr lang="ru-RU" dirty="0" smtClean="0"/>
              <a:t>А дверей </a:t>
            </a:r>
            <a:r>
              <a:rPr lang="ru-RU" sz="4800" b="1" dirty="0" smtClean="0"/>
              <a:t>Тысяча.</a:t>
            </a:r>
            <a:endParaRPr lang="ru-RU" sz="4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484784"/>
            <a:ext cx="3816424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4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34752"/>
          </a:xfrm>
        </p:spPr>
        <p:txBody>
          <a:bodyPr/>
          <a:lstStyle/>
          <a:p>
            <a:r>
              <a:rPr lang="ru-RU" dirty="0" smtClean="0"/>
              <a:t>спички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b="1" dirty="0" smtClean="0"/>
              <a:t>Пятьдесят</a:t>
            </a:r>
            <a:r>
              <a:rPr lang="ru-RU" dirty="0" smtClean="0"/>
              <a:t> ребят</a:t>
            </a:r>
          </a:p>
          <a:p>
            <a:r>
              <a:rPr lang="ru-RU" dirty="0" smtClean="0"/>
              <a:t>В кроватке спят.</a:t>
            </a:r>
          </a:p>
          <a:p>
            <a:r>
              <a:rPr lang="ru-RU" dirty="0" smtClean="0"/>
              <a:t>Но только тронь-</a:t>
            </a:r>
          </a:p>
          <a:p>
            <a:r>
              <a:rPr lang="ru-RU" dirty="0" smtClean="0"/>
              <a:t>Зажгут огонь!!!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492896"/>
            <a:ext cx="4371776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97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600" dirty="0" smtClean="0"/>
              <a:t>Молодцы !</a:t>
            </a:r>
            <a:endParaRPr lang="ru-RU" sz="6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1988840"/>
            <a:ext cx="6840760" cy="3528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Фото – </a:t>
            </a:r>
            <a:r>
              <a:rPr lang="en-US" dirty="0" smtClean="0">
                <a:hlinkClick r:id="rId2"/>
              </a:rPr>
              <a:t>www.yandex.ru</a:t>
            </a:r>
            <a:r>
              <a:rPr lang="ru-RU" dirty="0" smtClean="0"/>
              <a:t> </a:t>
            </a:r>
            <a:endParaRPr lang="en-US" dirty="0" smtClean="0"/>
          </a:p>
          <a:p>
            <a:pPr algn="ctr"/>
            <a:endParaRPr lang="en-US" dirty="0"/>
          </a:p>
          <a:p>
            <a:r>
              <a:rPr lang="ru-RU" dirty="0" smtClean="0"/>
              <a:t>Автор презентации – </a:t>
            </a:r>
            <a:r>
              <a:rPr lang="ru-RU" dirty="0" err="1" smtClean="0"/>
              <a:t>Хоба</a:t>
            </a:r>
            <a:r>
              <a:rPr lang="ru-RU" dirty="0" smtClean="0"/>
              <a:t> Светлана Евгеньевна, учитель начальных классов МБОУ СОШ № 1 п. Тульский Майкопского района республики Адыгея.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852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Дюймовочка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Башмаки как </a:t>
            </a:r>
            <a:r>
              <a:rPr lang="ru-RU" sz="4400" b="1" dirty="0" smtClean="0"/>
              <a:t>Два</a:t>
            </a:r>
            <a:r>
              <a:rPr lang="ru-RU" dirty="0" smtClean="0"/>
              <a:t> зерна.</a:t>
            </a:r>
          </a:p>
          <a:p>
            <a:r>
              <a:rPr lang="ru-RU" dirty="0" smtClean="0"/>
              <a:t>Из-за пальца- не видна.</a:t>
            </a:r>
          </a:p>
          <a:p>
            <a:r>
              <a:rPr lang="ru-RU" dirty="0" smtClean="0"/>
              <a:t>Но душа полна тепла-</a:t>
            </a:r>
          </a:p>
          <a:p>
            <a:r>
              <a:rPr lang="ru-RU" dirty="0" smtClean="0"/>
              <a:t>В холод ласточку спасла.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772816"/>
            <a:ext cx="3240360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08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Колодец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Дом узнаешь без труда:</a:t>
            </a:r>
          </a:p>
          <a:p>
            <a:r>
              <a:rPr lang="ru-RU" dirty="0"/>
              <a:t>В</a:t>
            </a:r>
            <a:r>
              <a:rPr lang="ru-RU" dirty="0" smtClean="0"/>
              <a:t> </a:t>
            </a:r>
            <a:r>
              <a:rPr lang="ru-RU" sz="4400" b="1" dirty="0" smtClean="0"/>
              <a:t>ЧЕТЫРЁХ</a:t>
            </a:r>
            <a:r>
              <a:rPr lang="ru-RU" dirty="0" smtClean="0"/>
              <a:t> стенах вода,</a:t>
            </a:r>
          </a:p>
          <a:p>
            <a:r>
              <a:rPr lang="ru-RU" dirty="0" smtClean="0"/>
              <a:t>И журавль у входа раздаёт всем воду.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428999"/>
            <a:ext cx="3900264" cy="302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49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Кубики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.Мы имеем по </a:t>
            </a:r>
            <a:r>
              <a:rPr lang="ru-RU" sz="4400" b="1" dirty="0" smtClean="0"/>
              <a:t>ШЕСТЬ</a:t>
            </a:r>
            <a:r>
              <a:rPr lang="ru-RU" dirty="0" smtClean="0"/>
              <a:t> спинок,</a:t>
            </a:r>
          </a:p>
          <a:p>
            <a:pPr marL="0" indent="0">
              <a:buNone/>
            </a:pPr>
            <a:r>
              <a:rPr lang="ru-RU" dirty="0" smtClean="0"/>
              <a:t>Там частички от картинок,</a:t>
            </a:r>
          </a:p>
          <a:p>
            <a:pPr marL="0" indent="0">
              <a:buNone/>
            </a:pPr>
            <a:r>
              <a:rPr lang="ru-RU" dirty="0" smtClean="0"/>
              <a:t>Разглядеть их каждый сможет,</a:t>
            </a:r>
          </a:p>
          <a:p>
            <a:pPr marL="0" indent="0">
              <a:buNone/>
            </a:pPr>
            <a:r>
              <a:rPr lang="ru-RU" dirty="0" smtClean="0"/>
              <a:t>Кто нас правильно уложит.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356992"/>
            <a:ext cx="3203848" cy="309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20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Лук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Сидит дед</a:t>
            </a:r>
          </a:p>
          <a:p>
            <a:r>
              <a:rPr lang="ru-RU" dirty="0" smtClean="0"/>
              <a:t>Во </a:t>
            </a:r>
            <a:r>
              <a:rPr lang="ru-RU" sz="4400" b="1" dirty="0" smtClean="0"/>
              <a:t>сто</a:t>
            </a:r>
            <a:r>
              <a:rPr lang="ru-RU" dirty="0" smtClean="0"/>
              <a:t> шуб одет;</a:t>
            </a:r>
          </a:p>
          <a:p>
            <a:r>
              <a:rPr lang="ru-RU" dirty="0" smtClean="0"/>
              <a:t>Кто его раздевает-</a:t>
            </a:r>
          </a:p>
          <a:p>
            <a:r>
              <a:rPr lang="ru-RU" dirty="0" smtClean="0"/>
              <a:t>Слёзы проливает.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72816"/>
            <a:ext cx="4032447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79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Комната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b="1" dirty="0" smtClean="0"/>
              <a:t>ЧЕТЫРЕ</a:t>
            </a:r>
            <a:r>
              <a:rPr lang="ru-RU" dirty="0" smtClean="0"/>
              <a:t> сестрицы </a:t>
            </a:r>
          </a:p>
          <a:p>
            <a:r>
              <a:rPr lang="ru-RU" dirty="0"/>
              <a:t>н</a:t>
            </a:r>
            <a:r>
              <a:rPr lang="ru-RU" dirty="0" smtClean="0"/>
              <a:t>е станут браниться,</a:t>
            </a:r>
          </a:p>
          <a:p>
            <a:r>
              <a:rPr lang="ru-RU" dirty="0"/>
              <a:t>н</a:t>
            </a:r>
            <a:r>
              <a:rPr lang="ru-RU" dirty="0" smtClean="0"/>
              <a:t>о двум братцам</a:t>
            </a:r>
          </a:p>
          <a:p>
            <a:r>
              <a:rPr lang="ru-RU" dirty="0"/>
              <a:t>н</a:t>
            </a:r>
            <a:r>
              <a:rPr lang="ru-RU" dirty="0" smtClean="0"/>
              <a:t>е дадут обняться.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628801"/>
            <a:ext cx="3672408" cy="403244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19122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Светофор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 него глаза цветные,</a:t>
            </a:r>
          </a:p>
          <a:p>
            <a:r>
              <a:rPr lang="ru-RU" dirty="0" smtClean="0"/>
              <a:t>Не глаза а </a:t>
            </a:r>
            <a:r>
              <a:rPr lang="ru-RU" sz="4400" b="1" dirty="0" smtClean="0"/>
              <a:t>ТРИ</a:t>
            </a:r>
            <a:r>
              <a:rPr lang="ru-RU" dirty="0" smtClean="0"/>
              <a:t> огня.</a:t>
            </a:r>
          </a:p>
          <a:p>
            <a:r>
              <a:rPr lang="ru-RU" dirty="0" smtClean="0"/>
              <a:t>Он по очереди ими</a:t>
            </a:r>
          </a:p>
          <a:p>
            <a:r>
              <a:rPr lang="ru-RU" dirty="0" smtClean="0"/>
              <a:t>Сверху смотрит на меня.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556792"/>
            <a:ext cx="2808312" cy="3744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20595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b="1" dirty="0" smtClean="0"/>
              <a:t>СЕМЬ</a:t>
            </a:r>
            <a:r>
              <a:rPr lang="ru-RU" dirty="0" smtClean="0"/>
              <a:t> ребят на лесенке</a:t>
            </a:r>
          </a:p>
          <a:p>
            <a:r>
              <a:rPr lang="ru-RU" dirty="0"/>
              <a:t>З</a:t>
            </a:r>
            <a:r>
              <a:rPr lang="ru-RU" dirty="0" smtClean="0"/>
              <a:t>аиграли песенки.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396" y="3140968"/>
            <a:ext cx="6349207" cy="298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13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Паук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b="1" dirty="0" smtClean="0"/>
              <a:t>ВОСЕМЬ</a:t>
            </a:r>
            <a:r>
              <a:rPr lang="ru-RU" dirty="0" smtClean="0"/>
              <a:t> ног ,</a:t>
            </a:r>
          </a:p>
          <a:p>
            <a:r>
              <a:rPr lang="ru-RU" dirty="0" smtClean="0"/>
              <a:t>Как </a:t>
            </a:r>
            <a:r>
              <a:rPr lang="ru-RU" sz="4400" b="1" dirty="0" smtClean="0"/>
              <a:t>ВОСЕМЬ</a:t>
            </a:r>
            <a:r>
              <a:rPr lang="ru-RU" dirty="0" smtClean="0"/>
              <a:t> рук,</a:t>
            </a:r>
          </a:p>
          <a:p>
            <a:r>
              <a:rPr lang="ru-RU" dirty="0"/>
              <a:t>В</a:t>
            </a:r>
            <a:r>
              <a:rPr lang="ru-RU" dirty="0" smtClean="0"/>
              <a:t>ышивают шёлком круг.</a:t>
            </a:r>
          </a:p>
          <a:p>
            <a:r>
              <a:rPr lang="ru-RU" dirty="0" smtClean="0"/>
              <a:t>Мастер в шёлке знает</a:t>
            </a:r>
          </a:p>
          <a:p>
            <a:r>
              <a:rPr lang="ru-RU" dirty="0"/>
              <a:t>т</a:t>
            </a:r>
            <a:r>
              <a:rPr lang="ru-RU" dirty="0" smtClean="0"/>
              <a:t>олк.</a:t>
            </a:r>
          </a:p>
          <a:p>
            <a:r>
              <a:rPr lang="ru-RU" dirty="0" smtClean="0"/>
              <a:t>Покупайте,мухи,шёлк.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573016"/>
            <a:ext cx="3275856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04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157</TotalTime>
  <Words>235</Words>
  <Application>Microsoft Office PowerPoint</Application>
  <PresentationFormat>Экран (4:3)</PresentationFormat>
  <Paragraphs>63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Математика – 1 класс</vt:lpstr>
      <vt:lpstr>Дюймовочка</vt:lpstr>
      <vt:lpstr>Колодец</vt:lpstr>
      <vt:lpstr>Кубики</vt:lpstr>
      <vt:lpstr>Лук</vt:lpstr>
      <vt:lpstr>Комната</vt:lpstr>
      <vt:lpstr>Светофор</vt:lpstr>
      <vt:lpstr>Ноты</vt:lpstr>
      <vt:lpstr>Паук</vt:lpstr>
      <vt:lpstr>Глаза</vt:lpstr>
      <vt:lpstr>Лыжи</vt:lpstr>
      <vt:lpstr>Солнце</vt:lpstr>
      <vt:lpstr>Муравейник</vt:lpstr>
      <vt:lpstr>спички</vt:lpstr>
      <vt:lpstr>Молодцы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Числа  в загадках</dc:title>
  <dc:creator>User</dc:creator>
  <cp:lastModifiedBy>User</cp:lastModifiedBy>
  <cp:revision>24</cp:revision>
  <dcterms:created xsi:type="dcterms:W3CDTF">2012-11-23T16:29:37Z</dcterms:created>
  <dcterms:modified xsi:type="dcterms:W3CDTF">2012-11-28T16:59:26Z</dcterms:modified>
</cp:coreProperties>
</file>