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DF8FD-3672-4704-804C-504B66F50A79}" type="datetimeFigureOut">
              <a:rPr lang="ru-RU" smtClean="0"/>
              <a:pPr/>
              <a:t>10.11.2012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B876-A652-4676-995D-8CD655352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DF8FD-3672-4704-804C-504B66F50A79}" type="datetimeFigureOut">
              <a:rPr lang="ru-RU" smtClean="0"/>
              <a:pPr/>
              <a:t>10.11.2012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B876-A652-4676-995D-8CD655352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DF8FD-3672-4704-804C-504B66F50A79}" type="datetimeFigureOut">
              <a:rPr lang="ru-RU" smtClean="0"/>
              <a:pPr/>
              <a:t>10.11.2012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B876-A652-4676-995D-8CD655352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DF8FD-3672-4704-804C-504B66F50A79}" type="datetimeFigureOut">
              <a:rPr lang="ru-RU" smtClean="0"/>
              <a:pPr/>
              <a:t>10.11.2012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B876-A652-4676-995D-8CD655352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DF8FD-3672-4704-804C-504B66F50A79}" type="datetimeFigureOut">
              <a:rPr lang="ru-RU" smtClean="0"/>
              <a:pPr/>
              <a:t>10.11.2012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B876-A652-4676-995D-8CD655352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DF8FD-3672-4704-804C-504B66F50A79}" type="datetimeFigureOut">
              <a:rPr lang="ru-RU" smtClean="0"/>
              <a:pPr/>
              <a:t>10.11.2012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B876-A652-4676-995D-8CD655352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DF8FD-3672-4704-804C-504B66F50A79}" type="datetimeFigureOut">
              <a:rPr lang="ru-RU" smtClean="0"/>
              <a:pPr/>
              <a:t>10.11.2012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B876-A652-4676-995D-8CD655352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DF8FD-3672-4704-804C-504B66F50A79}" type="datetimeFigureOut">
              <a:rPr lang="ru-RU" smtClean="0"/>
              <a:pPr/>
              <a:t>10.11.2012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B876-A652-4676-995D-8CD655352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DF8FD-3672-4704-804C-504B66F50A79}" type="datetimeFigureOut">
              <a:rPr lang="ru-RU" smtClean="0"/>
              <a:pPr/>
              <a:t>10.11.2012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B876-A652-4676-995D-8CD655352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DF8FD-3672-4704-804C-504B66F50A79}" type="datetimeFigureOut">
              <a:rPr lang="ru-RU" smtClean="0"/>
              <a:pPr/>
              <a:t>10.11.2012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B876-A652-4676-995D-8CD655352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DF8FD-3672-4704-804C-504B66F50A79}" type="datetimeFigureOut">
              <a:rPr lang="ru-RU" smtClean="0"/>
              <a:pPr/>
              <a:t>10.11.2012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B876-A652-4676-995D-8CD655352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DF8FD-3672-4704-804C-504B66F50A79}" type="datetimeFigureOut">
              <a:rPr lang="ru-RU" smtClean="0"/>
              <a:pPr/>
              <a:t>10.11.2012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0B876-A652-4676-995D-8CD655352CC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Relationship Id="rId9" Type="http://schemas.openxmlformats.org/officeDocument/2006/relationships/image" Target="../media/image3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700808"/>
            <a:ext cx="8604448" cy="4824536"/>
          </a:xfrm>
        </p:spPr>
        <p:txBody>
          <a:bodyPr>
            <a:normAutofit fontScale="90000"/>
          </a:bodyPr>
          <a:lstStyle/>
          <a:p>
            <a:r>
              <a:rPr lang="ru-RU" sz="5100" dirty="0" smtClean="0">
                <a:solidFill>
                  <a:srgbClr val="00B050"/>
                </a:solidFill>
              </a:rPr>
              <a:t/>
            </a:r>
            <a:br>
              <a:rPr lang="ru-RU" sz="5100" dirty="0" smtClean="0">
                <a:solidFill>
                  <a:srgbClr val="00B050"/>
                </a:solidFill>
              </a:rPr>
            </a:br>
            <a:r>
              <a:rPr lang="ru-RU" sz="5100" dirty="0" smtClean="0">
                <a:solidFill>
                  <a:srgbClr val="00B050"/>
                </a:solidFill>
              </a:rPr>
              <a:t> Охранять   природу – значит </a:t>
            </a: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sz="5100" dirty="0" smtClean="0">
                <a:solidFill>
                  <a:srgbClr val="00B050"/>
                </a:solidFill>
              </a:rPr>
              <a:t>охранять         родину</a:t>
            </a:r>
            <a:endParaRPr lang="ru-RU" sz="5100" dirty="0">
              <a:solidFill>
                <a:srgbClr val="00B050"/>
              </a:solidFill>
            </a:endParaRPr>
          </a:p>
        </p:txBody>
      </p:sp>
      <p:pic>
        <p:nvPicPr>
          <p:cNvPr id="11266" name="Picture 2" descr="C:\Users\ЮЛИЯ\Pictures\ягод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2304256" cy="13567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268" name="Picture 4" descr="C:\Users\ЮЛИЯ\Pictures\козел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620688"/>
            <a:ext cx="2160240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269" name="Picture 5" descr="C:\Users\ЮЛИЯ\Pictures\лес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620688"/>
            <a:ext cx="2286000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270" name="Picture 6" descr="C:\Users\ЮЛИЯ\Pictures\ж.цв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3861048"/>
            <a:ext cx="2133600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271" name="Picture 7" descr="C:\Users\ЮЛИЯ\Pictures\шар в руках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3861048"/>
            <a:ext cx="2016224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>
            <a:noAutofit/>
          </a:bodyPr>
          <a:lstStyle/>
          <a:p>
            <a:r>
              <a:rPr lang="ru-RU" sz="3600" dirty="0" smtClean="0"/>
              <a:t>Есть тесная связь между жизнью леса и его обитателей. Чтобы беречь лес, нужно о нем много </a:t>
            </a:r>
            <a:r>
              <a:rPr lang="ru-RU" sz="4000" dirty="0" smtClean="0"/>
              <a:t>знать</a:t>
            </a:r>
            <a:r>
              <a:rPr lang="ru-RU" sz="3600" dirty="0" smtClean="0"/>
              <a:t>. Знать обитателей, для которых лес родной дом.</a:t>
            </a:r>
            <a:endParaRPr lang="ru-RU" sz="3600" dirty="0"/>
          </a:p>
        </p:txBody>
      </p:sp>
      <p:pic>
        <p:nvPicPr>
          <p:cNvPr id="3074" name="Picture 2" descr="C:\Users\ЮЛИЯ\Pictures\бер.природу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068960"/>
            <a:ext cx="3816424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Отгадайте мои загадки</a:t>
            </a:r>
            <a:endParaRPr lang="ru-RU" dirty="0"/>
          </a:p>
        </p:txBody>
      </p:sp>
      <p:pic>
        <p:nvPicPr>
          <p:cNvPr id="4098" name="Picture 2" descr="C:\Users\ЮЛИЯ\Pictures\смешной пе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988840"/>
            <a:ext cx="4246959" cy="38164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70386"/>
          </a:xfrm>
        </p:spPr>
        <p:txBody>
          <a:bodyPr>
            <a:noAutofit/>
          </a:bodyPr>
          <a:lstStyle/>
          <a:p>
            <a:r>
              <a:rPr lang="ru-RU" sz="3200" dirty="0" smtClean="0"/>
              <a:t>Горбоносый, длинноногий</a:t>
            </a:r>
            <a:br>
              <a:rPr lang="ru-RU" sz="3200" dirty="0" smtClean="0"/>
            </a:br>
            <a:r>
              <a:rPr lang="ru-RU" sz="3200" dirty="0" smtClean="0"/>
              <a:t>Великан  ветвисторогий</a:t>
            </a:r>
            <a:br>
              <a:rPr lang="ru-RU" sz="3200" dirty="0" smtClean="0"/>
            </a:br>
            <a:r>
              <a:rPr lang="ru-RU" sz="3200" dirty="0" smtClean="0"/>
              <a:t>Ест траву, кустов побеги</a:t>
            </a:r>
            <a:br>
              <a:rPr lang="ru-RU" sz="3200" dirty="0" smtClean="0"/>
            </a:br>
            <a:r>
              <a:rPr lang="ru-RU" sz="3200" dirty="0" smtClean="0"/>
              <a:t>С ним тягаться трудно в беге.</a:t>
            </a:r>
            <a:br>
              <a:rPr lang="ru-RU" sz="3200" dirty="0" smtClean="0"/>
            </a:br>
            <a:r>
              <a:rPr lang="ru-RU" sz="3200" dirty="0" smtClean="0"/>
              <a:t>Коль такого довелось</a:t>
            </a:r>
            <a:br>
              <a:rPr lang="ru-RU" sz="3200" dirty="0" smtClean="0"/>
            </a:br>
            <a:r>
              <a:rPr lang="ru-RU" sz="3200" dirty="0" smtClean="0"/>
              <a:t>Встретить, знайте, это – ...</a:t>
            </a:r>
            <a:endParaRPr lang="ru-RU" sz="3200" dirty="0"/>
          </a:p>
        </p:txBody>
      </p:sp>
      <p:pic>
        <p:nvPicPr>
          <p:cNvPr id="7170" name="Picture 2" descr="C:\Users\ЮЛИЯ\Pictures\лось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429000"/>
            <a:ext cx="4824536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Autofit/>
          </a:bodyPr>
          <a:lstStyle/>
          <a:p>
            <a:r>
              <a:rPr lang="ru-RU" sz="3200" dirty="0" smtClean="0"/>
              <a:t>Хитрая плутовка</a:t>
            </a:r>
            <a:br>
              <a:rPr lang="ru-RU" sz="3200" dirty="0" smtClean="0"/>
            </a:br>
            <a:r>
              <a:rPr lang="ru-RU" sz="3200" dirty="0" smtClean="0"/>
              <a:t>Рыжая головка</a:t>
            </a:r>
            <a:br>
              <a:rPr lang="ru-RU" sz="3200" dirty="0" smtClean="0"/>
            </a:br>
            <a:r>
              <a:rPr lang="ru-RU" sz="3200" dirty="0" smtClean="0"/>
              <a:t>Хвост пушистый – красота!</a:t>
            </a:r>
            <a:br>
              <a:rPr lang="ru-RU" sz="3200" dirty="0" smtClean="0"/>
            </a:br>
            <a:r>
              <a:rPr lang="ru-RU" sz="3200" dirty="0" smtClean="0"/>
              <a:t>А зовут её …</a:t>
            </a:r>
            <a:endParaRPr lang="ru-RU" sz="3200" dirty="0"/>
          </a:p>
        </p:txBody>
      </p:sp>
      <p:pic>
        <p:nvPicPr>
          <p:cNvPr id="6146" name="Picture 2" descr="C:\Users\ЮЛИЯ\Pictures\лиса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780928"/>
            <a:ext cx="5328592" cy="3744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 сосне – дупло</a:t>
            </a:r>
            <a:br>
              <a:rPr lang="ru-RU" sz="3200" dirty="0" smtClean="0"/>
            </a:br>
            <a:r>
              <a:rPr lang="ru-RU" sz="3200" dirty="0" smtClean="0"/>
              <a:t>В дупле – тепло</a:t>
            </a:r>
            <a:br>
              <a:rPr lang="ru-RU" sz="3200" dirty="0" smtClean="0"/>
            </a:br>
            <a:r>
              <a:rPr lang="ru-RU" sz="3200" dirty="0" smtClean="0"/>
              <a:t>А кто в дупле</a:t>
            </a:r>
            <a:br>
              <a:rPr lang="ru-RU" sz="3200" dirty="0" smtClean="0"/>
            </a:br>
            <a:r>
              <a:rPr lang="ru-RU" sz="3200" dirty="0" smtClean="0"/>
              <a:t>Живет в тепле?</a:t>
            </a:r>
            <a:endParaRPr lang="ru-RU" sz="3200" dirty="0"/>
          </a:p>
        </p:txBody>
      </p:sp>
      <p:pic>
        <p:nvPicPr>
          <p:cNvPr id="5122" name="Picture 2" descr="C:\Users\ЮЛИЯ\Pictures\белка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212976"/>
            <a:ext cx="4392488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221825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Хозяин лесной</a:t>
            </a:r>
            <a:br>
              <a:rPr lang="ru-RU" sz="3600" dirty="0" smtClean="0"/>
            </a:br>
            <a:r>
              <a:rPr lang="ru-RU" sz="3600" dirty="0" smtClean="0"/>
              <a:t>Просыпается весной</a:t>
            </a:r>
            <a:br>
              <a:rPr lang="ru-RU" sz="3600" dirty="0" smtClean="0"/>
            </a:br>
            <a:r>
              <a:rPr lang="ru-RU" sz="3600" dirty="0" smtClean="0"/>
              <a:t>А зимой под вьюжный вой</a:t>
            </a:r>
            <a:br>
              <a:rPr lang="ru-RU" sz="3600" dirty="0" smtClean="0"/>
            </a:br>
            <a:r>
              <a:rPr lang="ru-RU" sz="3600" dirty="0" smtClean="0"/>
              <a:t>Спит в избушке сне</a:t>
            </a:r>
            <a:r>
              <a:rPr lang="ru-RU" sz="3200" dirty="0" smtClean="0"/>
              <a:t>говой.</a:t>
            </a:r>
            <a:endParaRPr lang="ru-RU" dirty="0"/>
          </a:p>
        </p:txBody>
      </p:sp>
      <p:pic>
        <p:nvPicPr>
          <p:cNvPr id="4098" name="Picture 2" descr="C:\Users\ЮЛИЯ\Pictures\медведь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429000"/>
            <a:ext cx="4248472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7038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Поход, костер, палатка – разве это не прекрасно. Но туристами быть непросто, много надо знать и уметь. Настоящий турист умеет правильно себя вести на природе, уметь укладывать вещи в рюкзак.</a:t>
            </a:r>
            <a:endParaRPr lang="ru-RU" sz="3200" dirty="0"/>
          </a:p>
        </p:txBody>
      </p:sp>
      <p:pic>
        <p:nvPicPr>
          <p:cNvPr id="5122" name="Picture 2" descr="C:\Users\ЮЛИЯ\Pictures\турист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429000"/>
            <a:ext cx="5112568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4239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Походное снаряжение: полотенце, кружка, чашка, телевизор, миска, ложка, будильник, коробка конфет, полиэтиленовый пакет</a:t>
            </a:r>
            <a:r>
              <a:rPr lang="ru-RU" sz="3600" dirty="0" smtClean="0"/>
              <a:t>,</a:t>
            </a:r>
            <a:r>
              <a:rPr lang="ru-RU" sz="3200" dirty="0" smtClean="0"/>
              <a:t> консервы, зонтик, хлеб, утюг, </a:t>
            </a:r>
            <a:r>
              <a:rPr lang="ru-RU" sz="3600" dirty="0" smtClean="0"/>
              <a:t>спальник</a:t>
            </a:r>
            <a:r>
              <a:rPr lang="ru-RU" sz="3200" dirty="0" smtClean="0"/>
              <a:t>, кошка, ролики, зубная щетка ,коньки, компас, мыло, учебники, диван</a:t>
            </a:r>
            <a:r>
              <a:rPr lang="ru-RU" sz="3200" dirty="0" smtClean="0"/>
              <a:t>. Согласны</a:t>
            </a:r>
            <a:r>
              <a:rPr lang="en-US" sz="3200" dirty="0" smtClean="0"/>
              <a:t>?</a:t>
            </a:r>
            <a:endParaRPr lang="ru-RU" sz="3200" dirty="0"/>
          </a:p>
        </p:txBody>
      </p:sp>
      <p:pic>
        <p:nvPicPr>
          <p:cNvPr id="6146" name="Picture 2" descr="C:\Users\ЮЛИЯ\Pictures\рюкзак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429000"/>
            <a:ext cx="1440160" cy="1428750"/>
          </a:xfrm>
          <a:prstGeom prst="rect">
            <a:avLst/>
          </a:prstGeom>
          <a:noFill/>
        </p:spPr>
      </p:pic>
      <p:pic>
        <p:nvPicPr>
          <p:cNvPr id="6147" name="Picture 3" descr="C:\Users\ЮЛИЯ\Pictures\дива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725144"/>
            <a:ext cx="2376264" cy="2292846"/>
          </a:xfrm>
          <a:prstGeom prst="rect">
            <a:avLst/>
          </a:prstGeom>
          <a:noFill/>
        </p:spPr>
      </p:pic>
      <p:pic>
        <p:nvPicPr>
          <p:cNvPr id="6148" name="Picture 4" descr="C:\Users\ЮЛИЯ\Pictures\палатк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5429250"/>
            <a:ext cx="2333625" cy="1428750"/>
          </a:xfrm>
          <a:prstGeom prst="rect">
            <a:avLst/>
          </a:prstGeom>
          <a:noFill/>
        </p:spPr>
      </p:pic>
      <p:pic>
        <p:nvPicPr>
          <p:cNvPr id="6149" name="Picture 5" descr="C:\Users\ЮЛИЯ\Pictures\коньки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4077072"/>
            <a:ext cx="1257300" cy="1428750"/>
          </a:xfrm>
          <a:prstGeom prst="rect">
            <a:avLst/>
          </a:prstGeom>
          <a:noFill/>
        </p:spPr>
      </p:pic>
      <p:pic>
        <p:nvPicPr>
          <p:cNvPr id="6150" name="Picture 6" descr="C:\Users\ЮЛИЯ\Pictures\рыж.кот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9000" y="3212976"/>
            <a:ext cx="1905000" cy="1428750"/>
          </a:xfrm>
          <a:prstGeom prst="rect">
            <a:avLst/>
          </a:prstGeom>
          <a:noFill/>
        </p:spPr>
      </p:pic>
      <p:pic>
        <p:nvPicPr>
          <p:cNvPr id="6151" name="Picture 7" descr="C:\Users\ЮЛИЯ\Pictures\кор.конф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64088" y="3717032"/>
            <a:ext cx="1905000" cy="1428750"/>
          </a:xfrm>
          <a:prstGeom prst="rect">
            <a:avLst/>
          </a:prstGeom>
          <a:noFill/>
        </p:spPr>
      </p:pic>
      <p:pic>
        <p:nvPicPr>
          <p:cNvPr id="6152" name="Picture 8" descr="C:\Users\ЮЛИЯ\Pictures\будильник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588224" y="5157192"/>
            <a:ext cx="1914525" cy="1428750"/>
          </a:xfrm>
          <a:prstGeom prst="rect">
            <a:avLst/>
          </a:prstGeom>
          <a:noFill/>
        </p:spPr>
      </p:pic>
      <p:pic>
        <p:nvPicPr>
          <p:cNvPr id="6153" name="Picture 9" descr="C:\Users\ЮЛИЯ\Pictures\утюг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35896" y="3573016"/>
            <a:ext cx="14287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358641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Мы – хозяева природы, а она кладовая солнца со всеми сокровищами жизни. Рыбе нужна вода, птицам нужен воздух, </a:t>
            </a:r>
            <a:r>
              <a:rPr lang="ru-RU" sz="3600" dirty="0" smtClean="0"/>
              <a:t>животным</a:t>
            </a:r>
            <a:r>
              <a:rPr lang="ru-RU" sz="3200" dirty="0" smtClean="0"/>
              <a:t> – лес, степи</a:t>
            </a:r>
            <a:r>
              <a:rPr lang="ru-RU" sz="3200" dirty="0" smtClean="0"/>
              <a:t>, горы</a:t>
            </a:r>
            <a:r>
              <a:rPr lang="ru-RU" sz="3200" dirty="0" smtClean="0"/>
              <a:t>, а человеку нужна природа. Охранять ее –наша главная цель. Земля маленькая, давайте ее беречь и украшать!</a:t>
            </a:r>
            <a:endParaRPr lang="ru-RU" sz="3200" dirty="0"/>
          </a:p>
        </p:txBody>
      </p:sp>
      <p:pic>
        <p:nvPicPr>
          <p:cNvPr id="7170" name="Picture 2" descr="C:\Users\ЮЛИЯ\Pictures\береги природу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573016"/>
            <a:ext cx="3456384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1" name="Picture 3" descr="C:\Users\ЮЛИЯ\Pictures\знаки к охр.прир.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573016"/>
            <a:ext cx="3224386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3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3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498178"/>
          </a:xfrm>
        </p:spPr>
        <p:txBody>
          <a:bodyPr>
            <a:noAutofit/>
          </a:bodyPr>
          <a:lstStyle/>
          <a:p>
            <a:r>
              <a:rPr lang="ru-RU" sz="3200" dirty="0" smtClean="0"/>
              <a:t>Бесценна российского леса краса</a:t>
            </a:r>
            <a:br>
              <a:rPr lang="ru-RU" sz="3200" dirty="0" smtClean="0"/>
            </a:br>
            <a:r>
              <a:rPr lang="ru-RU" sz="3200" dirty="0" smtClean="0"/>
              <a:t>Зеленое золото – наши леса.</a:t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8197" name="Picture 5" descr="C:\Users\ЮЛИЯ\Pictures\окр л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276872"/>
            <a:ext cx="5112568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200" dirty="0" smtClean="0"/>
              <a:t> Земля – единственная избранница солнечной системы, на которой существует жизнь. Но человек загрязняет </a:t>
            </a:r>
            <a:r>
              <a:rPr lang="ru-RU" sz="3600" dirty="0" smtClean="0"/>
              <a:t>атмосферу</a:t>
            </a:r>
            <a:r>
              <a:rPr lang="ru-RU" sz="3200" dirty="0" smtClean="0"/>
              <a:t>, уничтожает леса, отравляет воды рек, кощунственно использует природу.</a:t>
            </a:r>
            <a:endParaRPr lang="ru-RU" sz="3200" dirty="0"/>
          </a:p>
        </p:txBody>
      </p:sp>
      <p:pic>
        <p:nvPicPr>
          <p:cNvPr id="4" name="Содержимое 3" descr="cosmos09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2708920"/>
            <a:ext cx="5616624" cy="38884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899593" y="3573463"/>
            <a:ext cx="8244408" cy="25527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Дерево</a:t>
            </a:r>
            <a:r>
              <a:rPr lang="ru-RU" dirty="0"/>
              <a:t>, трава, цветок и </a:t>
            </a:r>
            <a:r>
              <a:rPr lang="ru-RU" dirty="0" smtClean="0"/>
              <a:t>птица 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Не всегда умеют защититься</a:t>
            </a:r>
            <a:br>
              <a:rPr lang="ru-RU" dirty="0"/>
            </a:br>
            <a:r>
              <a:rPr lang="ru-RU" dirty="0"/>
              <a:t>Если </a:t>
            </a:r>
            <a:r>
              <a:rPr lang="ru-RU" dirty="0" smtClean="0"/>
              <a:t>будут </a:t>
            </a:r>
            <a:r>
              <a:rPr lang="ru-RU" dirty="0"/>
              <a:t>уничтожены они,</a:t>
            </a:r>
            <a:br>
              <a:rPr lang="ru-RU" dirty="0"/>
            </a:br>
            <a:r>
              <a:rPr lang="ru-RU" dirty="0"/>
              <a:t>На планете мы останемся одни.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  <p:pic>
        <p:nvPicPr>
          <p:cNvPr id="9218" name="Picture 2" descr="C:\Users\ЮЛИЯ\Pictures\охр.пр.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76672"/>
            <a:ext cx="3600400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3802434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Внимательно посмотрите на деревья, растущие вокруг школы, вблизи дома. Какие они </a:t>
            </a:r>
            <a:r>
              <a:rPr lang="ru-RU" sz="3600" dirty="0" smtClean="0"/>
              <a:t>большие</a:t>
            </a:r>
            <a:r>
              <a:rPr lang="ru-RU" sz="3200" dirty="0" smtClean="0"/>
              <a:t> и нарядные: и клены с резными листиками, и березы в нарядных сарафанчиках, и ветвистые ивы, и высокие тополя. Они были бы еще красивее, если бы их не ломали, не лазили по деревьям.</a:t>
            </a:r>
            <a:endParaRPr lang="ru-RU" sz="3200" dirty="0"/>
          </a:p>
        </p:txBody>
      </p:sp>
      <p:pic>
        <p:nvPicPr>
          <p:cNvPr id="10242" name="Picture 2" descr="C:\Users\ЮЛИЯ\Pictures\слом в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933056"/>
            <a:ext cx="3888432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3" name="Picture 3" descr="C:\Users\ЮЛИЯ\Pictures\зим.л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077072"/>
            <a:ext cx="3888432" cy="25808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ЮЛИЯ\Pictures\бер.природу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764704"/>
            <a:ext cx="7560839" cy="547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3789363"/>
            <a:ext cx="8229600" cy="23368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Презентацию подготовила</a:t>
            </a:r>
          </a:p>
          <a:p>
            <a:pPr>
              <a:buNone/>
            </a:pPr>
            <a:r>
              <a:rPr lang="ru-RU" dirty="0" smtClean="0"/>
              <a:t>Картузова Юлия Романовна</a:t>
            </a:r>
          </a:p>
          <a:p>
            <a:pPr>
              <a:buNone/>
            </a:pPr>
            <a:r>
              <a:rPr lang="ru-RU" dirty="0" smtClean="0"/>
              <a:t>у</a:t>
            </a:r>
            <a:r>
              <a:rPr lang="ru-RU" dirty="0" smtClean="0"/>
              <a:t>читель начальных классов ГБОУ  СОШ</a:t>
            </a:r>
          </a:p>
          <a:p>
            <a:pPr>
              <a:buNone/>
            </a:pPr>
            <a:r>
              <a:rPr lang="ru-RU" dirty="0" smtClean="0"/>
              <a:t>№ 127  г. Санкт - Петербурга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4098" name="Picture 2" descr="C:\Users\ЮЛИЯ\Pictures\охрана прир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980728"/>
            <a:ext cx="2736304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r>
              <a:rPr lang="ru-RU" sz="2900" dirty="0" smtClean="0"/>
              <a:t>Но  мы  должны помочь  нашей Земле  выжить</a:t>
            </a:r>
            <a:r>
              <a:rPr lang="en-US" sz="2900" dirty="0" smtClean="0"/>
              <a:t>:</a:t>
            </a:r>
            <a:r>
              <a:rPr lang="ru-RU" sz="2900" dirty="0" smtClean="0"/>
              <a:t> рекам  и  озёрам, полям  и  лугам, лесам  и  рощам. Отправимся  в  лес  и </a:t>
            </a:r>
            <a:br>
              <a:rPr lang="ru-RU" sz="2900" dirty="0" smtClean="0"/>
            </a:br>
            <a:r>
              <a:rPr lang="ru-RU" sz="2900" dirty="0" smtClean="0"/>
              <a:t>попутешествуем  по  нему.</a:t>
            </a:r>
            <a:endParaRPr lang="ru-RU" sz="2900" dirty="0"/>
          </a:p>
        </p:txBody>
      </p:sp>
      <p:pic>
        <p:nvPicPr>
          <p:cNvPr id="2050" name="Picture 2" descr="C:\Users\ЮЛИЯ\Pictures\spring2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492896"/>
            <a:ext cx="6264696" cy="39604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Здравствуй лес, дремучий лес,</a:t>
            </a:r>
            <a:br>
              <a:rPr lang="ru-RU" dirty="0" smtClean="0"/>
            </a:br>
            <a:r>
              <a:rPr lang="ru-RU" dirty="0" smtClean="0"/>
              <a:t>Полный сказок и чудес!</a:t>
            </a:r>
            <a:endParaRPr lang="ru-RU" dirty="0"/>
          </a:p>
        </p:txBody>
      </p:sp>
      <p:pic>
        <p:nvPicPr>
          <p:cNvPr id="3074" name="Picture 2" descr="C:\Users\ЮЛИЯ\Pictures\стр.лес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700808"/>
            <a:ext cx="6912768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Ты о чем шумишь листвою</a:t>
            </a:r>
            <a:br>
              <a:rPr lang="ru-RU" dirty="0" smtClean="0"/>
            </a:br>
            <a:r>
              <a:rPr lang="ru-RU" dirty="0" smtClean="0"/>
              <a:t>Ночью темной, грозовою?</a:t>
            </a:r>
            <a:br>
              <a:rPr lang="ru-RU" dirty="0" smtClean="0"/>
            </a:br>
            <a:r>
              <a:rPr lang="ru-RU" dirty="0" smtClean="0"/>
              <a:t>Что там шепчешь на заре?</a:t>
            </a:r>
            <a:br>
              <a:rPr lang="ru-RU" dirty="0" smtClean="0"/>
            </a:br>
            <a:r>
              <a:rPr lang="ru-RU" dirty="0" smtClean="0"/>
              <a:t>Весь в росе, как в серебре?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autumn4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2780928"/>
            <a:ext cx="6768752" cy="38164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Кто в глуши твоей таится?</a:t>
            </a:r>
            <a:br>
              <a:rPr lang="ru-RU" dirty="0" smtClean="0"/>
            </a:br>
            <a:r>
              <a:rPr lang="ru-RU" dirty="0" smtClean="0"/>
              <a:t>Что за зверь? Какая птица?</a:t>
            </a:r>
            <a:endParaRPr lang="ru-RU" dirty="0"/>
          </a:p>
        </p:txBody>
      </p:sp>
      <p:pic>
        <p:nvPicPr>
          <p:cNvPr id="8194" name="Picture 2" descr="C:\Users\ЮЛИЯ\Pictures\сова в полет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276872"/>
            <a:ext cx="5256584" cy="3456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ru-RU" dirty="0" smtClean="0"/>
              <a:t>Все открой, не утаи!</a:t>
            </a:r>
            <a:br>
              <a:rPr lang="ru-RU" dirty="0" smtClean="0"/>
            </a:br>
            <a:r>
              <a:rPr lang="ru-RU" dirty="0" smtClean="0"/>
              <a:t>Ты же видишь – мы свои!</a:t>
            </a:r>
            <a:endParaRPr lang="ru-RU" dirty="0"/>
          </a:p>
        </p:txBody>
      </p:sp>
      <p:pic>
        <p:nvPicPr>
          <p:cNvPr id="2050" name="Picture 2" descr="C:\Users\ЮЛИЯ\Pictures\солнечн лес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276872"/>
            <a:ext cx="4248471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Бом – </a:t>
            </a:r>
            <a:r>
              <a:rPr lang="ru-RU" dirty="0" smtClean="0"/>
              <a:t>бом</a:t>
            </a:r>
            <a:r>
              <a:rPr lang="ru-RU" dirty="0" smtClean="0"/>
              <a:t> – </a:t>
            </a:r>
            <a:r>
              <a:rPr lang="ru-RU" dirty="0" smtClean="0"/>
              <a:t>бом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Начинается погром</a:t>
            </a:r>
            <a:br>
              <a:rPr lang="ru-RU" dirty="0" smtClean="0"/>
            </a:br>
            <a:r>
              <a:rPr lang="ru-RU" dirty="0" smtClean="0"/>
              <a:t>Выезжаем на природу</a:t>
            </a:r>
            <a:br>
              <a:rPr lang="ru-RU" dirty="0" smtClean="0"/>
            </a:br>
            <a:r>
              <a:rPr lang="ru-RU" dirty="0" smtClean="0"/>
              <a:t>Сколько здесь в лесу народу!</a:t>
            </a:r>
            <a:endParaRPr lang="ru-RU" dirty="0"/>
          </a:p>
        </p:txBody>
      </p:sp>
      <p:pic>
        <p:nvPicPr>
          <p:cNvPr id="1026" name="Picture 2" descr="C:\Users\ЮЛИЯ\Pictures\страшное дерев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068960"/>
            <a:ext cx="3240360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ЮЛИЯ\Pictures\люди в походе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149080"/>
            <a:ext cx="3672408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Здесь костер и там костер,</a:t>
            </a:r>
            <a:br>
              <a:rPr lang="ru-RU" dirty="0" smtClean="0"/>
            </a:br>
            <a:r>
              <a:rPr lang="ru-RU" dirty="0" smtClean="0"/>
              <a:t>Банки, склянки, всякий сор…</a:t>
            </a:r>
            <a:endParaRPr lang="ru-RU" dirty="0"/>
          </a:p>
        </p:txBody>
      </p:sp>
      <p:pic>
        <p:nvPicPr>
          <p:cNvPr id="2050" name="Picture 2" descr="C:\Users\ЮЛИЯ\Pictures\костер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060848"/>
            <a:ext cx="3201144" cy="29523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Users\ЮЛИЯ\Pictures\мусор в лес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645024"/>
            <a:ext cx="3456384" cy="288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354</Words>
  <Application>Microsoft Office PowerPoint</Application>
  <PresentationFormat>Экран (4:3)</PresentationFormat>
  <Paragraphs>25</Paragraphs>
  <Slides>23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  Охранять   природу – значит      охранять         родину</vt:lpstr>
      <vt:lpstr> Земля – единственная избранница солнечной системы, на которой существует жизнь. Но человек загрязняет атмосферу, уничтожает леса, отравляет воды рек, кощунственно использует природу.</vt:lpstr>
      <vt:lpstr>Но  мы  должны помочь  нашей Земле  выжить: рекам  и  озёрам, полям  и  лугам, лесам  и  рощам. Отправимся  в  лес  и  попутешествуем  по  нему.</vt:lpstr>
      <vt:lpstr>Здравствуй лес, дремучий лес, Полный сказок и чудес!</vt:lpstr>
      <vt:lpstr>Ты о чем шумишь листвою Ночью темной, грозовою? Что там шепчешь на заре? Весь в росе, как в серебре? </vt:lpstr>
      <vt:lpstr>Кто в глуши твоей таится? Что за зверь? Какая птица?</vt:lpstr>
      <vt:lpstr>Все открой, не утаи! Ты же видишь – мы свои!</vt:lpstr>
      <vt:lpstr>Бом – бом – бом Начинается погром Выезжаем на природу Сколько здесь в лесу народу!</vt:lpstr>
      <vt:lpstr>Здесь костер и там костер, Банки, склянки, всякий сор…</vt:lpstr>
      <vt:lpstr>Есть тесная связь между жизнью леса и его обитателей. Чтобы беречь лес, нужно о нем много знать. Знать обитателей, для которых лес родной дом.</vt:lpstr>
      <vt:lpstr>Отгадайте мои загадки</vt:lpstr>
      <vt:lpstr>Горбоносый, длинноногий Великан  ветвисторогий Ест траву, кустов побеги С ним тягаться трудно в беге. Коль такого довелось Встретить, знайте, это – ...</vt:lpstr>
      <vt:lpstr>Хитрая плутовка Рыжая головка Хвост пушистый – красота! А зовут её …</vt:lpstr>
      <vt:lpstr>В сосне – дупло В дупле – тепло А кто в дупле Живет в тепле?</vt:lpstr>
      <vt:lpstr>Хозяин лесной Просыпается весной А зимой под вьюжный вой Спит в избушке снеговой.</vt:lpstr>
      <vt:lpstr>Поход, костер, палатка – разве это не прекрасно. Но туристами быть непросто, много надо знать и уметь. Настоящий турист умеет правильно себя вести на природе, уметь укладывать вещи в рюкзак.</vt:lpstr>
      <vt:lpstr>Походное снаряжение: полотенце, кружка, чашка, телевизор, миска, ложка, будильник, коробка конфет, полиэтиленовый пакет, консервы, зонтик, хлеб, утюг, спальник, кошка, ролики, зубная щетка ,коньки, компас, мыло, учебники, диван. Согласны?</vt:lpstr>
      <vt:lpstr>Мы – хозяева природы, а она кладовая солнца со всеми сокровищами жизни. Рыбе нужна вода, птицам нужен воздух, животным – лес, степи, горы, а человеку нужна природа. Охранять ее –наша главная цель. Земля маленькая, давайте ее беречь и украшать!</vt:lpstr>
      <vt:lpstr>Бесценна российского леса краса Зеленое золото – наши леса. </vt:lpstr>
      <vt:lpstr>Слайд 20</vt:lpstr>
      <vt:lpstr>Внимательно посмотрите на деревья, растущие вокруг школы, вблизи дома. Какие они большие и нарядные: и клены с резными листиками, и березы в нарядных сарафанчиках, и ветвистые ивы, и высокие тополя. Они были бы еще красивее, если бы их не ломали, не лазили по деревьям.</vt:lpstr>
      <vt:lpstr>Слайд 22</vt:lpstr>
      <vt:lpstr>Слайд 23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Охранять природу – значит охранять родину</dc:title>
  <dc:creator>ЮЛИЯ</dc:creator>
  <cp:lastModifiedBy>ЮЛИЯ</cp:lastModifiedBy>
  <cp:revision>51</cp:revision>
  <dcterms:created xsi:type="dcterms:W3CDTF">2012-11-07T19:41:59Z</dcterms:created>
  <dcterms:modified xsi:type="dcterms:W3CDTF">2012-11-10T16:46:07Z</dcterms:modified>
</cp:coreProperties>
</file>