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1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0CE32-F678-440D-B089-6ECF05CC0AD5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E87B9-1C2B-45C0-A807-57B993CBA9A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9A8F4-52C2-4B89-8B79-8005DDA2D8F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9A8F4-52C2-4B89-8B79-8005DDA2D8F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9A8F4-52C2-4B89-8B79-8005DDA2D8F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9A8F4-52C2-4B89-8B79-8005DDA2D8F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9A8F4-52C2-4B89-8B79-8005DDA2D8F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9A8F4-52C2-4B89-8B79-8005DDA2D8F1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9A8F4-52C2-4B89-8B79-8005DDA2D8F1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362456"/>
          </a:xfrm>
        </p:spPr>
        <p:txBody>
          <a:bodyPr/>
          <a:lstStyle/>
          <a:p>
            <a:pPr algn="ctr"/>
            <a:r>
              <a:rPr lang="ru-RU" dirty="0" smtClean="0"/>
              <a:t>Зимушка-зима!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Зим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990600"/>
            <a:ext cx="7823200" cy="5867400"/>
          </a:xfrm>
          <a:prstGeom prst="roundRect">
            <a:avLst/>
          </a:prstGeom>
          <a:effectLst>
            <a:softEdge rad="317500"/>
          </a:effectLst>
        </p:spPr>
      </p:pic>
    </p:spTree>
    <p:custDataLst>
      <p:tags r:id="rId1"/>
    </p:custDataLst>
  </p:cSld>
  <p:clrMapOvr>
    <a:masterClrMapping/>
  </p:clrMapOvr>
  <p:transition advTm="1407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5_215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85720" y="285728"/>
            <a:ext cx="8572560" cy="6286544"/>
          </a:xfrm>
        </p:spPr>
      </p:pic>
    </p:spTree>
    <p:custDataLst>
      <p:tags r:id="rId1"/>
    </p:custDataLst>
  </p:cSld>
  <p:clrMapOvr>
    <a:masterClrMapping/>
  </p:clrMapOvr>
  <p:transition advTm="141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8_215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85720" y="642918"/>
            <a:ext cx="8572560" cy="6000792"/>
          </a:xfrm>
        </p:spPr>
      </p:pic>
    </p:spTree>
    <p:custDataLst>
      <p:tags r:id="rId1"/>
    </p:custDataLst>
  </p:cSld>
  <p:clrMapOvr>
    <a:masterClrMapping/>
  </p:clrMapOvr>
  <p:transition advTm="166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6_215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85720" y="285728"/>
            <a:ext cx="8572560" cy="6357982"/>
          </a:xfrm>
        </p:spPr>
      </p:pic>
    </p:spTree>
    <p:custDataLst>
      <p:tags r:id="rId1"/>
    </p:custDataLst>
  </p:cSld>
  <p:clrMapOvr>
    <a:masterClrMapping/>
  </p:clrMapOvr>
  <p:transition advTm="199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8_215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85720" y="642918"/>
            <a:ext cx="8501122" cy="6000792"/>
          </a:xfrm>
        </p:spPr>
      </p:pic>
    </p:spTree>
    <p:custDataLst>
      <p:tags r:id="rId1"/>
    </p:custDataLst>
  </p:cSld>
  <p:clrMapOvr>
    <a:masterClrMapping/>
  </p:clrMapOvr>
  <p:transition advTm="1873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0_187.JPG"/>
          <p:cNvPicPr>
            <a:picLocks noGrp="1" noChangeAspect="1"/>
          </p:cNvPicPr>
          <p:nvPr>
            <p:ph idx="1"/>
          </p:nvPr>
        </p:nvPicPr>
        <p:blipFill>
          <a:blip r:embed="rId4">
            <a:lum bright="-20000"/>
          </a:blip>
          <a:stretch>
            <a:fillRect/>
          </a:stretch>
        </p:blipFill>
        <p:spPr>
          <a:xfrm>
            <a:off x="357158" y="642918"/>
            <a:ext cx="8358246" cy="58579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custDataLst>
      <p:tags r:id="rId1"/>
    </p:custDataLst>
  </p:cSld>
  <p:clrMapOvr>
    <a:masterClrMapping/>
  </p:clrMapOvr>
  <p:transition advTm="124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39_21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392" y="685800"/>
            <a:ext cx="8551216" cy="5486400"/>
          </a:xfrm>
          <a:prstGeom prst="round2DiagRect">
            <a:avLst/>
          </a:prstGeom>
        </p:spPr>
      </p:pic>
    </p:spTree>
    <p:custDataLst>
      <p:tags r:id="rId1"/>
    </p:custDataLst>
  </p:cSld>
  <p:clrMapOvr>
    <a:masterClrMapping/>
  </p:clrMapOvr>
  <p:transition advTm="11031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80_18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391" y="685800"/>
            <a:ext cx="8669984" cy="5562600"/>
          </a:xfrm>
          <a:prstGeom prst="roundRect">
            <a:avLst/>
          </a:prstGeom>
        </p:spPr>
      </p:pic>
    </p:spTree>
    <p:custDataLst>
      <p:tags r:id="rId1"/>
    </p:custDataLst>
  </p:cSld>
  <p:clrMapOvr>
    <a:masterClrMapping/>
  </p:clrMapOvr>
  <p:transition advTm="1514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76_18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625" y="609599"/>
            <a:ext cx="8661575" cy="5943601"/>
          </a:xfrm>
          <a:prstGeom prst="round2DiagRect">
            <a:avLst/>
          </a:prstGeom>
        </p:spPr>
      </p:pic>
    </p:spTree>
    <p:custDataLst>
      <p:tags r:id="rId1"/>
    </p:custDataLst>
  </p:cSld>
  <p:clrMapOvr>
    <a:masterClrMapping/>
  </p:clrMapOvr>
  <p:transition advTm="12079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50_14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34007"/>
            <a:ext cx="9144000" cy="699200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239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3c88a_a16b3d10_L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3405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_41f27_a390f656_L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577" y="0"/>
            <a:ext cx="9148577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4532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73_215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57158" y="642918"/>
            <a:ext cx="8501122" cy="6000792"/>
          </a:xfrm>
        </p:spPr>
      </p:pic>
    </p:spTree>
    <p:custDataLst>
      <p:tags r:id="rId1"/>
    </p:custDataLst>
  </p:cSld>
  <p:clrMapOvr>
    <a:masterClrMapping/>
  </p:clrMapOvr>
  <p:transition advTm="169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9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9_215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85720" y="642918"/>
            <a:ext cx="8501122" cy="6000792"/>
          </a:xfrm>
        </p:spPr>
      </p:pic>
    </p:spTree>
    <p:custDataLst>
      <p:tags r:id="rId1"/>
    </p:custDataLst>
  </p:cSld>
  <p:clrMapOvr>
    <a:masterClrMapping/>
  </p:clrMapOvr>
  <p:transition advTm="178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3.1|5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8.7|2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9.5|3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9|4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9.5|5.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8.1|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7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1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7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9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9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9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6.8|5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7.7|5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9</Words>
  <PresentationFormat>Экран (4:3)</PresentationFormat>
  <Paragraphs>8</Paragraphs>
  <Slides>14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Зимушка-зима!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Зимушка-зима!</dc:title>
  <cp:lastModifiedBy>Corporate User</cp:lastModifiedBy>
  <cp:revision>4</cp:revision>
  <dcterms:modified xsi:type="dcterms:W3CDTF">2010-01-19T20:35:10Z</dcterms:modified>
</cp:coreProperties>
</file>