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12/ol-solovyo.0/0_996d_4c4544ec_X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370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проект </a:t>
            </a:r>
            <a:br>
              <a:rPr lang="ru-RU" sz="6700" dirty="0" smtClean="0"/>
            </a:br>
            <a:r>
              <a:rPr lang="ru-RU" sz="6000" dirty="0" smtClean="0"/>
              <a:t>Здоровье и питание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406640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Подготовила учитель начальных классов: </a:t>
            </a:r>
          </a:p>
          <a:p>
            <a:pPr algn="ctr"/>
            <a:r>
              <a:rPr lang="ru-RU" sz="3200" dirty="0" smtClean="0"/>
              <a:t>Ковальчук Раиса Ивановна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994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5922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i-main-pic" descr="Картинка 1 из 89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268761"/>
            <a:ext cx="1800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7" y="1028343"/>
            <a:ext cx="42484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</a:rPr>
              <a:t>Возделывать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капусту, как культурное растение, начали за 4000 лет до нашей эры на побережье Средиземного моря. В Россию капусту завезли примерно в IХ веке греко-римские переселенцы и начали ее возделывать вдоль побережья Черного моря. Капуста быстро полюбилась русскому народу. Русь стала для капусты второй родиной. Примерно к ХII веку капусту уже возделывали почти на всей территории России. Более того капуста стала одним из основных продуктов питания и заготовки на зиму. Капуста глубоко и органично вписалась в русский национальный быт. Заготовка капусты стала всенародным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</a:rPr>
              <a:t>праздником.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54648"/>
                </a:solidFill>
                <a:latin typeface="Tahoma"/>
                <a:ea typeface="Times New Roman"/>
              </a:rPr>
              <a:t>Витамины группы В</a:t>
            </a:r>
            <a:r>
              <a:rPr lang="ru-RU" sz="1400" dirty="0">
                <a:solidFill>
                  <a:srgbClr val="454648"/>
                </a:solidFill>
                <a:latin typeface="Tahoma"/>
                <a:ea typeface="Times New Roman"/>
              </a:rPr>
              <a:t>. Незаменимые витамины для «правильного» функционирования нервной системы. Нехватка </a:t>
            </a:r>
            <a:r>
              <a:rPr lang="ru-RU" sz="1400" b="1" dirty="0">
                <a:solidFill>
                  <a:srgbClr val="454648"/>
                </a:solidFill>
                <a:latin typeface="Tahoma"/>
                <a:ea typeface="Times New Roman"/>
              </a:rPr>
              <a:t>витамина В1</a:t>
            </a:r>
            <a:r>
              <a:rPr lang="ru-RU" sz="1400" dirty="0">
                <a:solidFill>
                  <a:srgbClr val="454648"/>
                </a:solidFill>
                <a:latin typeface="Tahoma"/>
                <a:ea typeface="Times New Roman"/>
              </a:rPr>
              <a:t> – депрессия и раздражительность. </a:t>
            </a:r>
            <a:r>
              <a:rPr lang="ru-RU" sz="1400" b="1" dirty="0">
                <a:solidFill>
                  <a:srgbClr val="454648"/>
                </a:solidFill>
                <a:latin typeface="Tahoma"/>
                <a:ea typeface="Times New Roman"/>
              </a:rPr>
              <a:t>Витамин В2</a:t>
            </a:r>
            <a:r>
              <a:rPr lang="ru-RU" sz="1400" dirty="0">
                <a:solidFill>
                  <a:srgbClr val="454648"/>
                </a:solidFill>
                <a:latin typeface="Tahoma"/>
                <a:ea typeface="Times New Roman"/>
              </a:rPr>
              <a:t> – о его недостатке в организме могут сигнализировать трещинки в уголках рта и перхоть. Если наш организм недополучает </a:t>
            </a:r>
            <a:r>
              <a:rPr lang="ru-RU" sz="1400" b="1" dirty="0">
                <a:solidFill>
                  <a:srgbClr val="454648"/>
                </a:solidFill>
                <a:latin typeface="Tahoma"/>
                <a:ea typeface="Times New Roman"/>
              </a:rPr>
              <a:t>витамин В6</a:t>
            </a:r>
            <a:r>
              <a:rPr lang="ru-RU" sz="1400" dirty="0">
                <a:solidFill>
                  <a:srgbClr val="454648"/>
                </a:solidFill>
                <a:latin typeface="Tahoma"/>
                <a:ea typeface="Times New Roman"/>
              </a:rPr>
              <a:t>, то это чревато быстрой утомляемостью, бессонницей, мигренями. Рассеянность и невнимательность, плюс плохой аппетит – все это недостаток </a:t>
            </a:r>
            <a:r>
              <a:rPr lang="ru-RU" sz="1400" b="1" dirty="0">
                <a:solidFill>
                  <a:srgbClr val="454648"/>
                </a:solidFill>
                <a:latin typeface="Tahoma"/>
                <a:ea typeface="Times New Roman"/>
              </a:rPr>
              <a:t>витамина В12</a:t>
            </a:r>
            <a:r>
              <a:rPr lang="ru-RU" sz="1400" dirty="0">
                <a:solidFill>
                  <a:srgbClr val="454648"/>
                </a:solidFill>
                <a:latin typeface="Tahoma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980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выводы: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 пищей человек получает питательные вещества, белки, жиры, углеводы и витамины.</a:t>
            </a:r>
          </a:p>
          <a:p>
            <a:pPr marL="0" indent="0">
              <a:buNone/>
            </a:pPr>
            <a:r>
              <a:rPr lang="ru-RU" sz="2400" dirty="0" smtClean="0"/>
              <a:t>Чтобы быть здоровым необходимо правильно питаться. Есть как можно больше фруктов и овощей.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8245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000" b="1" dirty="0" smtClean="0"/>
              <a:t>Будьте здоровы!</a:t>
            </a:r>
          </a:p>
          <a:p>
            <a:pPr marL="0" indent="0" algn="ctr">
              <a:buNone/>
            </a:pPr>
            <a:endParaRPr lang="ru-RU" sz="4000" b="1"/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350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304800" y="549275"/>
            <a:ext cx="8686800" cy="553085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5146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420888"/>
            <a:ext cx="48782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sz="2000" b="1" i="1" dirty="0" smtClean="0"/>
              <a:t>         «</a:t>
            </a:r>
            <a:r>
              <a:rPr lang="ru-RU" sz="2000" b="1" i="1" dirty="0"/>
              <a:t>Человеку нужно есть</a:t>
            </a:r>
            <a:endParaRPr lang="ru-RU" sz="2000" dirty="0"/>
          </a:p>
          <a:p>
            <a:r>
              <a:rPr lang="ru-RU" sz="2000" b="1" i="1" dirty="0"/>
              <a:t>         Чтобы встать и чтобы сесть.</a:t>
            </a:r>
            <a:endParaRPr lang="ru-RU" sz="2000" dirty="0"/>
          </a:p>
          <a:p>
            <a:r>
              <a:rPr lang="ru-RU" sz="2000" b="1" i="1" dirty="0"/>
              <a:t>         Чтобы прыгать, кувыркаться,</a:t>
            </a:r>
            <a:endParaRPr lang="ru-RU" sz="2000" dirty="0"/>
          </a:p>
          <a:p>
            <a:r>
              <a:rPr lang="ru-RU" sz="2000" b="1" i="1" dirty="0"/>
              <a:t>          Песни петь, дружить, смеяться,</a:t>
            </a:r>
            <a:endParaRPr lang="ru-RU" sz="2000" dirty="0"/>
          </a:p>
          <a:p>
            <a:r>
              <a:rPr lang="ru-RU" sz="2000" b="1" i="1" dirty="0"/>
              <a:t>          Чтоб расти и развиваться</a:t>
            </a:r>
            <a:endParaRPr lang="ru-RU" sz="2000" dirty="0"/>
          </a:p>
          <a:p>
            <a:r>
              <a:rPr lang="ru-RU" sz="2000" b="1" i="1" dirty="0"/>
              <a:t>          И при этом не болеть,</a:t>
            </a:r>
            <a:endParaRPr lang="ru-RU" sz="2000" dirty="0"/>
          </a:p>
          <a:p>
            <a:r>
              <a:rPr lang="ru-RU" sz="2000" b="1" i="1" dirty="0"/>
              <a:t>          Нужно правильно питаться</a:t>
            </a:r>
            <a:endParaRPr lang="ru-RU" sz="2000" dirty="0"/>
          </a:p>
          <a:p>
            <a:r>
              <a:rPr lang="ru-RU" sz="2000" b="1" i="1" dirty="0"/>
              <a:t>          С самых юных лет уметь»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64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08104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Обоснование необходимости проекта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885698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Основопологающий</a:t>
            </a:r>
            <a:r>
              <a:rPr lang="ru-RU" dirty="0" smtClean="0"/>
              <a:t>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Какую пищу надо употреблять, чтобы быть здоровым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sz="3600" b="1" dirty="0" smtClean="0"/>
              <a:t>Цель</a:t>
            </a:r>
            <a:r>
              <a:rPr lang="ru-RU" b="1" dirty="0" smtClean="0"/>
              <a:t> </a:t>
            </a:r>
            <a:r>
              <a:rPr lang="ru-RU" sz="3600" b="1" dirty="0" smtClean="0"/>
              <a:t>проекта</a:t>
            </a:r>
            <a:r>
              <a:rPr lang="ru-RU" b="1" dirty="0" smtClean="0"/>
              <a:t>:</a:t>
            </a:r>
            <a:endParaRPr lang="ru-RU" b="1" dirty="0"/>
          </a:p>
          <a:p>
            <a:pPr marL="0" lvl="0" indent="0">
              <a:buNone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Дать представление о полезных продуктах, и здоровом питании </a:t>
            </a:r>
            <a:endParaRPr lang="ru-RU" dirty="0"/>
          </a:p>
          <a:p>
            <a:pPr marL="0" lvl="0" indent="0">
              <a:buNone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 Научить учащихся применять полученные знания о правильном питании на практике </a:t>
            </a:r>
            <a:endParaRPr lang="ru-RU" dirty="0"/>
          </a:p>
          <a:p>
            <a:pPr marL="0" lvl="0" indent="0">
              <a:buNone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3. Способствовать воспитанию бережного отношения к своему здоровью, чувства взаимопомощи и взаимовыручки </a:t>
            </a:r>
            <a:endParaRPr lang="ru-RU" dirty="0"/>
          </a:p>
          <a:p>
            <a:pPr marL="0" lvl="0" indent="0">
              <a:buNone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4. Способствовать развитию детского кругозора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3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Задачи </a:t>
            </a:r>
            <a:r>
              <a:rPr lang="ru-RU" dirty="0">
                <a:effectLst/>
              </a:rPr>
              <a:t>проекта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100" dirty="0">
                <a:effectLst/>
              </a:rPr>
              <a:t>1.найти и проанализировать сведения об овощах </a:t>
            </a:r>
            <a:r>
              <a:rPr lang="ru-RU" sz="3100" dirty="0" smtClean="0">
                <a:effectLst/>
              </a:rPr>
              <a:t>;</a:t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2.оформить </a:t>
            </a:r>
            <a:r>
              <a:rPr lang="ru-RU" sz="3100" dirty="0">
                <a:effectLst/>
              </a:rPr>
              <a:t>полученные знания письменно в виде докладов;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3. нарисовать рисунки овощей;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4. приготовить блюдо с участием своего овоща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5324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Этапы проведения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</a:rPr>
              <a:t>I</a:t>
            </a:r>
            <a:r>
              <a:rPr lang="ru-RU" i="1" dirty="0">
                <a:latin typeface="Times New Roman"/>
                <a:ea typeface="Times New Roman"/>
              </a:rPr>
              <a:t> Этап ПОДГОТОВИТЕЛЬНЫЙ: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вводная беседа с целью формирования интереса к данной теме;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постановка целей и задач проекта;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создание условий и возможностей для дальнейшей творческой деятельности;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деление на </a:t>
            </a:r>
            <a:r>
              <a:rPr lang="ru-RU" dirty="0" smtClean="0">
                <a:latin typeface="Times New Roman"/>
                <a:ea typeface="Times New Roman"/>
              </a:rPr>
              <a:t>4 </a:t>
            </a:r>
            <a:r>
              <a:rPr lang="ru-RU" dirty="0">
                <a:latin typeface="Times New Roman"/>
                <a:ea typeface="Times New Roman"/>
              </a:rPr>
              <a:t>группы, которые выполняют свое творческое задание.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1группа собирает информацию </a:t>
            </a:r>
            <a:r>
              <a:rPr lang="ru-RU" dirty="0" smtClean="0">
                <a:latin typeface="Times New Roman"/>
                <a:ea typeface="Times New Roman"/>
              </a:rPr>
              <a:t>о моркови, </a:t>
            </a:r>
            <a:r>
              <a:rPr lang="ru-RU" dirty="0">
                <a:latin typeface="Times New Roman"/>
                <a:ea typeface="Times New Roman"/>
              </a:rPr>
              <a:t>2 группа – о </a:t>
            </a:r>
            <a:r>
              <a:rPr lang="ru-RU" dirty="0" smtClean="0">
                <a:latin typeface="Times New Roman"/>
                <a:ea typeface="Times New Roman"/>
              </a:rPr>
              <a:t>картофеле, 3 группа – о луке, 4 </a:t>
            </a:r>
            <a:r>
              <a:rPr lang="ru-RU" smtClean="0">
                <a:latin typeface="Times New Roman"/>
                <a:ea typeface="Times New Roman"/>
              </a:rPr>
              <a:t>группа – капусте.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</a:rPr>
              <a:t>II </a:t>
            </a:r>
            <a:r>
              <a:rPr lang="ru-RU" i="1" dirty="0">
                <a:latin typeface="Times New Roman"/>
                <a:ea typeface="Times New Roman"/>
              </a:rPr>
              <a:t>Этап ИССЛЕДОВАТЕЛЬСКИЙ: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дети собирают информацию, изучая литературные источники;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фиксируют информацию;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учитель наблюдает, советует и координирует действия детей.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</a:rPr>
              <a:t>III </a:t>
            </a:r>
            <a:r>
              <a:rPr lang="ru-RU" i="1" dirty="0">
                <a:latin typeface="Times New Roman"/>
                <a:ea typeface="Times New Roman"/>
              </a:rPr>
              <a:t>Этап ПРЕДСТАВЛЕНИЕ ГОТОВОГО ПРОДУКТА: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Выступление перед учащимися начальной школы.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497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исследований: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202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3"/>
            <a:ext cx="208823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2098" y="-2140274"/>
            <a:ext cx="38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моркови </a:t>
            </a:r>
            <a:r>
              <a:rPr lang="ru-RU" dirty="0"/>
              <a:t>при лечении раковых язв.)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-2434144"/>
            <a:ext cx="4032448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latin typeface="Arial"/>
                <a:ea typeface="Times New Roman"/>
              </a:rPr>
              <a:t>Родиной </a:t>
            </a:r>
            <a:r>
              <a:rPr lang="ru-RU" sz="1200" dirty="0">
                <a:latin typeface="Arial"/>
                <a:ea typeface="Times New Roman"/>
              </a:rPr>
              <a:t>моркови считается Ближний Восток (предположительно территория нынешнего Афганистана и Пакистана). Первоначально выращивалась не ради корнеплода, а из-за ароматных листьев и семян, из которых готовили целебные настои и лекарственные препараты. Первое упоминание об употреблении корнеплодов в пищу относится к I веку н.э.</a:t>
            </a:r>
            <a:br>
              <a:rPr lang="ru-RU" sz="1200" dirty="0">
                <a:latin typeface="Arial"/>
                <a:ea typeface="Times New Roman"/>
              </a:rPr>
            </a:br>
            <a:r>
              <a:rPr lang="ru-RU" sz="1200" dirty="0" smtClean="0">
                <a:latin typeface="Arial"/>
                <a:ea typeface="Times New Roman"/>
              </a:rPr>
              <a:t>В </a:t>
            </a:r>
            <a:r>
              <a:rPr lang="ru-RU" sz="1200" dirty="0">
                <a:latin typeface="Arial"/>
                <a:ea typeface="Times New Roman"/>
              </a:rPr>
              <a:t>Европу была завезена арабами примерно в Х--ХII </a:t>
            </a:r>
            <a:r>
              <a:rPr lang="ru-RU" sz="1200" dirty="0" smtClean="0">
                <a:latin typeface="Arial"/>
                <a:ea typeface="Times New Roman"/>
              </a:rPr>
              <a:t>веках. </a:t>
            </a:r>
            <a:r>
              <a:rPr lang="ru-RU" sz="1200" dirty="0">
                <a:latin typeface="Arial"/>
                <a:ea typeface="Times New Roman"/>
              </a:rPr>
              <a:t>Достоверных данных о том, когда морковь впервые появилась в России, не сохранилось. В "Домострое" морковь описана достаточно подробно как корнеплод ярко-оранжевого цвета, т. е. в ХVI веке морковь уже культивировалась на Руси.</a:t>
            </a:r>
            <a:br>
              <a:rPr lang="ru-RU" sz="1200" dirty="0">
                <a:latin typeface="Arial"/>
                <a:ea typeface="Times New Roman"/>
              </a:rPr>
            </a:br>
            <a:r>
              <a:rPr lang="ru-RU" sz="1200" dirty="0" smtClean="0">
                <a:latin typeface="Arial"/>
                <a:ea typeface="Times New Roman"/>
              </a:rPr>
              <a:t>(</a:t>
            </a:r>
            <a:r>
              <a:rPr lang="ru-RU" sz="1200" dirty="0">
                <a:latin typeface="Arial"/>
                <a:ea typeface="Times New Roman"/>
              </a:rPr>
              <a:t>В России морковь появилась еще в начале XIV века. Сначала она завоевала южные регионы, а затем распространилась далеко на север.</a:t>
            </a:r>
            <a:br>
              <a:rPr lang="ru-RU" sz="1200" dirty="0">
                <a:latin typeface="Arial"/>
                <a:ea typeface="Times New Roman"/>
              </a:rPr>
            </a:br>
            <a:r>
              <a:rPr lang="ru-RU" sz="1200" dirty="0" smtClean="0">
                <a:latin typeface="Arial"/>
                <a:ea typeface="Times New Roman"/>
              </a:rPr>
              <a:t>В </a:t>
            </a:r>
            <a:r>
              <a:rPr lang="ru-RU" sz="1200" dirty="0">
                <a:latin typeface="Arial"/>
                <a:ea typeface="Times New Roman"/>
              </a:rPr>
              <a:t>ХVІ веке морковь посевная, как культурное растение, появилась в России, где была быстро оценена как важный продукт питания и лечебное средство. Ее со временем начали употреблять в народной медицине как слабительное и противоглистное средство, при малокровии, при лечении ран, ожогов и заболеваний глаз. В русских травниках, лечебных и хозяйственных руководствах ХVІ–-XVII столетий приводились данные о способности корнеплодов моркови усиливать работу </a:t>
            </a:r>
            <a:r>
              <a:rPr lang="ru-RU" sz="1200" dirty="0" smtClean="0">
                <a:latin typeface="Arial"/>
                <a:ea typeface="Times New Roman"/>
              </a:rPr>
              <a:t> </a:t>
            </a:r>
            <a:r>
              <a:rPr lang="ru-RU" sz="1200" dirty="0">
                <a:latin typeface="Arial"/>
                <a:ea typeface="Times New Roman"/>
              </a:rPr>
              <a:t>органов и отмечалось целебное действие </a:t>
            </a:r>
            <a:r>
              <a:rPr lang="ru-RU" sz="1200" dirty="0" err="1">
                <a:latin typeface="Arial"/>
                <a:ea typeface="Times New Roman"/>
              </a:rPr>
              <a:t>свеженатертых</a:t>
            </a:r>
            <a:r>
              <a:rPr lang="ru-RU" sz="1200" dirty="0">
                <a:latin typeface="Arial"/>
                <a:ea typeface="Times New Roman"/>
              </a:rPr>
              <a:t> корнеплодов моркови при лечении раковых </a:t>
            </a:r>
            <a:r>
              <a:rPr lang="ru-RU" sz="1200" dirty="0" smtClean="0">
                <a:latin typeface="Arial"/>
                <a:ea typeface="Times New Roman"/>
              </a:rPr>
              <a:t>язв, улучшает зрение)( Витамин А)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4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6192687"/>
          </a:xfrm>
        </p:spPr>
        <p:txBody>
          <a:bodyPr/>
          <a:lstStyle/>
          <a:p>
            <a:pPr algn="ctr"/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4482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753"/>
            <a:ext cx="15121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60" y="1196752"/>
            <a:ext cx="650512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8803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124744"/>
            <a:ext cx="195977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16632"/>
            <a:ext cx="388843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200" dirty="0" smtClean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/>
                <a:ea typeface="Times New Roman"/>
              </a:rPr>
              <a:t>Люди </a:t>
            </a:r>
            <a:r>
              <a:rPr lang="ru-RU" sz="1200" dirty="0">
                <a:latin typeface="Arial"/>
                <a:ea typeface="Times New Roman"/>
              </a:rPr>
              <a:t>выращивают лук более  четырех тысячелетий. его изображения обнаружены в египетских пирамидах. В Древней Греции луковица воспринималась как символ устройства вселенной. Во время священных пиршеств, устраивавшихся в Дельфах, каждый старался принести в храм самую крупную луковицу.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/>
                <a:ea typeface="Times New Roman"/>
              </a:rPr>
              <a:t>   У греков позаимствовали лук римляне. Его потребляли люди всех званий и  сословий, а чтобы избежать неприятного запаха, заедали листьями петрушки и орехами. от римлян представление о луке как средстве, возбуждающем энергию, перешло к древнем германцам. в эпоху Средневековья рыцарь, вызывавший своих соперников на бой, прикалывал цветок лука к шлему.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/>
                <a:ea typeface="Times New Roman"/>
              </a:rPr>
              <a:t>   В Россию лук завезли на рубеже </a:t>
            </a:r>
            <a:r>
              <a:rPr lang="en-US" sz="1200" dirty="0">
                <a:latin typeface="Arial"/>
                <a:ea typeface="Times New Roman"/>
              </a:rPr>
              <a:t>XII</a:t>
            </a:r>
            <a:r>
              <a:rPr lang="ru-RU" sz="1200" dirty="0">
                <a:latin typeface="Arial"/>
                <a:ea typeface="Times New Roman"/>
              </a:rPr>
              <a:t>-</a:t>
            </a:r>
            <a:r>
              <a:rPr lang="en-US" sz="1200" dirty="0">
                <a:latin typeface="Arial"/>
                <a:ea typeface="Times New Roman"/>
              </a:rPr>
              <a:t>XIII</a:t>
            </a:r>
            <a:r>
              <a:rPr lang="ru-RU" sz="1200" dirty="0">
                <a:latin typeface="Arial"/>
                <a:ea typeface="Times New Roman"/>
              </a:rPr>
              <a:t> веков из Афганистана и Индии. Наши предки по достоинству оценили его вкусовые качества. Из лука, черного хлеба и воды с добавлением растительного масла готовили тюрю, жареный лук подавали к мясу, гречневой каше, начиняли им пироги, которые так и назывались – луковки.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/>
                <a:ea typeface="Times New Roman"/>
              </a:rPr>
              <a:t>   Однако особенно ценили лук за целебные свойства. </a:t>
            </a:r>
            <a:r>
              <a:rPr lang="ru-RU" sz="1200" dirty="0" smtClean="0">
                <a:latin typeface="Arial"/>
                <a:ea typeface="Times New Roman"/>
              </a:rPr>
              <a:t>Помогает при кашле, насморке, ангине и гриппе. (Витамин С)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5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497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проект  Здоровье и питание</vt:lpstr>
      <vt:lpstr>Презентация PowerPoint</vt:lpstr>
      <vt:lpstr> </vt:lpstr>
      <vt:lpstr>Основопологающий вопрос</vt:lpstr>
      <vt:lpstr>       Задачи проекта:  1.найти и проанализировать сведения об овощах ; 2.оформить полученные знания письменно в виде докладов; 3. нарисовать рисунки овощей; 4. приготовить блюдо с участием своего овоща</vt:lpstr>
      <vt:lpstr>        Этапы проведения проекта:</vt:lpstr>
      <vt:lpstr>Результаты исследований:</vt:lpstr>
      <vt:lpstr>                         </vt:lpstr>
      <vt:lpstr>Презентация PowerPoint</vt:lpstr>
      <vt:lpstr>Презентация PowerPoint</vt:lpstr>
      <vt:lpstr>Наши 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проект  Здоровье и питание</dc:title>
  <cp:lastModifiedBy>Admin</cp:lastModifiedBy>
  <cp:revision>12</cp:revision>
  <dcterms:modified xsi:type="dcterms:W3CDTF">2012-03-08T19:53:42Z</dcterms:modified>
</cp:coreProperties>
</file>