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6"/>
  </p:notesMasterIdLst>
  <p:sldIdLst>
    <p:sldId id="261" r:id="rId2"/>
    <p:sldId id="267" r:id="rId3"/>
    <p:sldId id="266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6D4C-2EAB-4AF2-A50A-F2361CEDA48B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9EDDC-C798-4F0D-BE2A-7996F0D3D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2DD7A-4011-4D76-A10B-7A6A49C6ABCD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F83D6-66ED-4C93-A989-C6189CD784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 на стенд\IMG_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304256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411760" y="620713"/>
            <a:ext cx="619249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ГОУ центр образования № 2006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2699793" y="2276872"/>
            <a:ext cx="56885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Constantia" pitchFamily="18" charset="0"/>
              </a:rPr>
              <a:t>Кайнова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 Наталья Евгеньевна 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 учитель начальных классов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(стаж 21 год,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высшая категория</a:t>
            </a:r>
            <a:r>
              <a:rPr lang="ru-RU" sz="2800" dirty="0">
                <a:solidFill>
                  <a:srgbClr val="002060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757" y="4509120"/>
            <a:ext cx="83704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Индивидуальный подход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обучении и воспитании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ладших школьников.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48680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На Земле никогда не было, нет и не будет двух совершенно одинаковых людей. Каждый человек единственный и неповторимый в своей индивидуальности!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и\Desktop\P10103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5517232"/>
            <a:ext cx="66247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Уверенность!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и\Desktop\P1050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1699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49028" y="5373216"/>
            <a:ext cx="41712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Радость!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57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18</cp:revision>
  <dcterms:created xsi:type="dcterms:W3CDTF">2010-11-24T19:26:03Z</dcterms:created>
  <dcterms:modified xsi:type="dcterms:W3CDTF">2012-04-13T17:58:42Z</dcterms:modified>
</cp:coreProperties>
</file>