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CC80-AAE5-4134-93F7-F1D6C63BFC88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B197-05B9-4A0E-9CF0-4D9F95F16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F590-BD52-444C-9F8D-3EE1CEE283C7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63F7-8F06-40A7-9BA8-03BA9AEA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F88B-B548-4831-BB3C-99ACFC66D50A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0D5B1-8B3D-4912-8439-C8461DB98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6A01-4E66-4B60-8DA9-0CE936F40011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83DF-CED1-49C2-A6A9-44DC6A0F9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F676-01DE-40DE-98AB-E471F5475D99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C088-517B-4069-B90A-FA7A9C9C3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3E12-3ED0-4B57-96A2-21053E2BE56A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F4AA-4028-4DC5-ACAF-6361B1161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1FD6-A91C-4907-836D-5DCA6660C29C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4273-8480-44B6-8B32-1504B3A51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ECE5-05FD-415F-848D-D6145A0F8ADB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21A-F7BB-47F1-A073-F333B3B86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D118-46D5-4371-9CDB-3F9C0DC2DE01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BD71-507E-4B26-AABA-0A737F3BE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C100-CDD6-43F4-B332-D6F774EE2CCC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37AF-3F14-4C78-801D-B11C2D895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E141-58EB-42DF-8AB7-CE585AF1EA8E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EDAC-6516-441F-BA9C-9947F1896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77B04F-5D1A-41CA-9B54-C3159FBFCE54}" type="datetimeFigureOut">
              <a:rPr lang="ru-RU"/>
              <a:pPr>
                <a:defRPr/>
              </a:pPr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CB7C4D-7FE9-4FCA-9BA1-E85ABA4D4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virtualastronaut.tietronix.com/textonly/act3/text-prebreathe.html" TargetMode="External"/><Relationship Id="rId13" Type="http://schemas.openxmlformats.org/officeDocument/2006/relationships/hyperlink" Target="http://www.zagadki.org/" TargetMode="External"/><Relationship Id="rId3" Type="http://schemas.openxmlformats.org/officeDocument/2006/relationships/hyperlink" Target="http://www.xrest.ru/original/826405/" TargetMode="External"/><Relationship Id="rId7" Type="http://schemas.openxmlformats.org/officeDocument/2006/relationships/hyperlink" Target="http://www.xrest.ru/original/831767/" TargetMode="External"/><Relationship Id="rId12" Type="http://schemas.openxmlformats.org/officeDocument/2006/relationships/hyperlink" Target="http://www.prozagadki.ru/" TargetMode="External"/><Relationship Id="rId2" Type="http://schemas.openxmlformats.org/officeDocument/2006/relationships/hyperlink" Target="http://malchishki-i-devchonki.ru/Zagadki-professi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085;&#1072;&#1096;&#1072;-&#1076;&#1086;&#1089;&#1082;&#1072;.&#1088;&#1092;/" TargetMode="External"/><Relationship Id="rId11" Type="http://schemas.openxmlformats.org/officeDocument/2006/relationships/hyperlink" Target="http://www.chuvrdub.ru/naorbite_dep.html" TargetMode="External"/><Relationship Id="rId5" Type="http://schemas.openxmlformats.org/officeDocument/2006/relationships/hyperlink" Target="http://www.moummuk2010.narod2.ru/professiya_voditel/" TargetMode="External"/><Relationship Id="rId10" Type="http://schemas.openxmlformats.org/officeDocument/2006/relationships/hyperlink" Target="http://900igr.net/kartinki/chelovek/Professii-01.files/013-Professii-01.html" TargetMode="External"/><Relationship Id="rId4" Type="http://schemas.openxmlformats.org/officeDocument/2006/relationships/hyperlink" Target="http://orientir55.ru/page22.html" TargetMode="External"/><Relationship Id="rId9" Type="http://schemas.openxmlformats.org/officeDocument/2006/relationships/hyperlink" Target="http://www.wiki.vladimir.i-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211638" y="5445125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Автор: Хамитова А.Ф. </a:t>
            </a:r>
          </a:p>
          <a:p>
            <a:r>
              <a:rPr lang="ru-RU" b="1"/>
              <a:t>МБОУ СОШ №1 с. Верхние Татышлы Татышлинского района республики Башкортостан, учитель-логопед.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941888"/>
            <a:ext cx="18970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975" y="3475038"/>
            <a:ext cx="18002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5157788"/>
            <a:ext cx="199390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81" descr="i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2492375"/>
            <a:ext cx="20097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273675"/>
            <a:ext cx="1520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2988" y="836613"/>
          <a:ext cx="7123112" cy="499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40"/>
                <a:gridCol w="356440"/>
                <a:gridCol w="504600"/>
                <a:gridCol w="208280"/>
                <a:gridCol w="351155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  <a:gridCol w="356440"/>
              </a:tblGrid>
              <a:tr h="4385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220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ф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385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3575" y="16811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43213" y="170021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п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170021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51275" y="16811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1638" y="170021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84750" y="126841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4388" y="1257300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64025" y="1257300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4300" y="126841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43438" y="21336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11638" y="21336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51275" y="21336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3575" y="21336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3800" y="170021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й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24300" y="25654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51500" y="21336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ь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292725" y="2133600"/>
            <a:ext cx="358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3800" y="21336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03575" y="30686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11863" y="25654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ф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1500" y="2565400"/>
            <a:ext cx="36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292725" y="2565400"/>
            <a:ext cx="358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32363" y="25654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г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43438" y="2565400"/>
            <a:ext cx="360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84663" y="3068638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24300" y="30686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03800" y="30686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43438" y="3068638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724525" y="30686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292725" y="3068638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643438" y="3500438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11863" y="3068638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284663" y="3500438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924300" y="35004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011863" y="3500438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651500" y="35004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292725" y="3500438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932363" y="3500438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203575" y="4005263"/>
            <a:ext cx="360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843213" y="4005263"/>
            <a:ext cx="360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372225" y="35004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ь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003800" y="4005263"/>
            <a:ext cx="360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643438" y="4005263"/>
            <a:ext cx="3603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284663" y="4005263"/>
            <a:ext cx="358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924300" y="4005263"/>
            <a:ext cx="360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м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24300" y="44370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03575" y="44370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ч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843213" y="44370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292725" y="4005263"/>
            <a:ext cx="358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11863" y="48688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932363" y="44370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ь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643438" y="44370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284663" y="4437063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924300" y="48688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651500" y="48688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292725" y="4868863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11638" y="48688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л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932363" y="48688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572000" y="48688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203575" y="48688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372225" y="4868863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92950" y="4868863"/>
            <a:ext cx="358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ь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732588" y="4868863"/>
            <a:ext cx="360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</a:t>
            </a:r>
          </a:p>
        </p:txBody>
      </p:sp>
      <p:sp>
        <p:nvSpPr>
          <p:cNvPr id="72" name="Блок-схема: альтернативный процесс 71"/>
          <p:cNvSpPr/>
          <p:nvPr/>
        </p:nvSpPr>
        <p:spPr>
          <a:xfrm>
            <a:off x="5795963" y="404813"/>
            <a:ext cx="2952750" cy="16557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1. Ходит в белом колпаке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 поварёшкою в руке.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готовит нам обед: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Кашу, щи и винегрет.</a:t>
            </a:r>
            <a:endParaRPr lang="ru-RU" dirty="0"/>
          </a:p>
        </p:txBody>
      </p:sp>
      <p:pic>
        <p:nvPicPr>
          <p:cNvPr id="147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1913" y="0"/>
            <a:ext cx="14224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2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1268413"/>
            <a:ext cx="11366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24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4005263"/>
            <a:ext cx="1600200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Блок-схема: альтернативный процесс 88"/>
          <p:cNvSpPr/>
          <p:nvPr/>
        </p:nvSpPr>
        <p:spPr>
          <a:xfrm>
            <a:off x="5795963" y="420688"/>
            <a:ext cx="2952750" cy="16557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2.По размеру в самый раз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костюм сошьёт для вас.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Всё исполнит по науке -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И ходите руки в брюки. </a:t>
            </a:r>
          </a:p>
        </p:txBody>
      </p:sp>
      <p:sp>
        <p:nvSpPr>
          <p:cNvPr id="90" name="Блок-схема: альтернативный процесс 89"/>
          <p:cNvSpPr/>
          <p:nvPr/>
        </p:nvSpPr>
        <p:spPr>
          <a:xfrm>
            <a:off x="5781675" y="430213"/>
            <a:ext cx="2952750" cy="16557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3. Встаем мы очень рано.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Ведь наша забота —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Всех отвозить по утрам на работу. </a:t>
            </a:r>
          </a:p>
        </p:txBody>
      </p:sp>
      <p:sp>
        <p:nvSpPr>
          <p:cNvPr id="91" name="Блок-схема: альтернативный процесс 90"/>
          <p:cNvSpPr/>
          <p:nvPr/>
        </p:nvSpPr>
        <p:spPr>
          <a:xfrm>
            <a:off x="5768975" y="441325"/>
            <a:ext cx="2951163" cy="165576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4. Наведет стеклянный глаз,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Щелкнет раз - и помним вас. </a:t>
            </a:r>
          </a:p>
        </p:txBody>
      </p:sp>
      <p:sp>
        <p:nvSpPr>
          <p:cNvPr id="92" name="Блок-схема: альтернативный процесс 91"/>
          <p:cNvSpPr/>
          <p:nvPr/>
        </p:nvSpPr>
        <p:spPr>
          <a:xfrm>
            <a:off x="5740400" y="444500"/>
            <a:ext cx="3008313" cy="165735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5. Доктор, но не для детей,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А для птиц и для зверей.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У него особый дар,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Этот врач - …  </a:t>
            </a:r>
          </a:p>
        </p:txBody>
      </p:sp>
      <p:sp>
        <p:nvSpPr>
          <p:cNvPr id="93" name="Блок-схема: альтернативный процесс 92"/>
          <p:cNvSpPr/>
          <p:nvPr/>
        </p:nvSpPr>
        <p:spPr>
          <a:xfrm>
            <a:off x="5751513" y="476250"/>
            <a:ext cx="3343275" cy="165735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6. Средь облаков, на высоте,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дружно строит новый дом,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Чтобы в тепле и красоте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Счастливо жили люди в нем. </a:t>
            </a:r>
          </a:p>
        </p:txBody>
      </p:sp>
      <p:sp>
        <p:nvSpPr>
          <p:cNvPr id="94" name="Блок-схема: альтернативный процесс 93"/>
          <p:cNvSpPr/>
          <p:nvPr/>
        </p:nvSpPr>
        <p:spPr>
          <a:xfrm>
            <a:off x="5759450" y="487363"/>
            <a:ext cx="2952750" cy="16557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7.Он не лётчик, не пилот,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Он ведёт не самолёт,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А огромную ракету.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Дети, кто, скажите это?</a:t>
            </a:r>
          </a:p>
        </p:txBody>
      </p:sp>
      <p:sp>
        <p:nvSpPr>
          <p:cNvPr id="95" name="Блок-схема: альтернативный процесс 94"/>
          <p:cNvSpPr/>
          <p:nvPr/>
        </p:nvSpPr>
        <p:spPr>
          <a:xfrm>
            <a:off x="5783263" y="419100"/>
            <a:ext cx="2925762" cy="165576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8. Мы учим детишек читать и писать,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 Природу любить,   стариков уважать. </a:t>
            </a:r>
          </a:p>
        </p:txBody>
      </p:sp>
      <p:sp>
        <p:nvSpPr>
          <p:cNvPr id="96" name="Блок-схема: альтернативный процесс 95"/>
          <p:cNvSpPr/>
          <p:nvPr/>
        </p:nvSpPr>
        <p:spPr>
          <a:xfrm>
            <a:off x="5748338" y="420688"/>
            <a:ext cx="3276600" cy="165576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9.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В книжном море он бескрайнем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Настоящий капитан.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Отыскать любую книжку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Помогает быстро нам!  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5651500" y="4005263"/>
            <a:ext cx="3603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</a:t>
            </a:r>
          </a:p>
        </p:txBody>
      </p:sp>
      <p:pic>
        <p:nvPicPr>
          <p:cNvPr id="14734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94588" y="2187575"/>
            <a:ext cx="116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12262" y="771091"/>
            <a:ext cx="38270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2" grpId="0" animBg="1"/>
      <p:bldP spid="72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5832475"/>
          </a:xfrm>
        </p:spPr>
        <p:txBody>
          <a:bodyPr/>
          <a:lstStyle/>
          <a:p>
            <a:pPr eaLnBrk="1" hangingPunct="1"/>
            <a:r>
              <a:rPr lang="en-US" sz="2000" smtClean="0">
                <a:hlinkClick r:id="rId2"/>
              </a:rPr>
              <a:t>http://malchishki-i-devchonki.ru/Zagadki-professii.html</a:t>
            </a:r>
            <a:r>
              <a:rPr lang="ru-RU" sz="2000" smtClean="0"/>
              <a:t> - загадки</a:t>
            </a:r>
          </a:p>
          <a:p>
            <a:pPr eaLnBrk="1" hangingPunct="1"/>
            <a:r>
              <a:rPr lang="en-US" sz="2000" smtClean="0">
                <a:hlinkClick r:id="rId3"/>
              </a:rPr>
              <a:t>http://www.xrest.ru/original/826405/</a:t>
            </a:r>
            <a:r>
              <a:rPr lang="ru-RU" sz="2000" smtClean="0"/>
              <a:t> - повар</a:t>
            </a:r>
          </a:p>
          <a:p>
            <a:pPr eaLnBrk="1" hangingPunct="1"/>
            <a:r>
              <a:rPr lang="en-US" sz="2000" smtClean="0">
                <a:hlinkClick r:id="rId4"/>
              </a:rPr>
              <a:t>http://orientir55.ru/page22.html</a:t>
            </a:r>
            <a:r>
              <a:rPr lang="ru-RU" sz="2000" smtClean="0"/>
              <a:t> - портной</a:t>
            </a:r>
          </a:p>
          <a:p>
            <a:pPr eaLnBrk="1" hangingPunct="1"/>
            <a:r>
              <a:rPr lang="en-US" sz="2000" smtClean="0">
                <a:hlinkClick r:id="rId5"/>
              </a:rPr>
              <a:t>http://www.moummuk2010.narod2.ru/professiya_voditel/</a:t>
            </a:r>
            <a:r>
              <a:rPr lang="ru-RU" sz="2000" smtClean="0"/>
              <a:t> - водитель</a:t>
            </a:r>
          </a:p>
          <a:p>
            <a:pPr eaLnBrk="1" hangingPunct="1"/>
            <a:r>
              <a:rPr lang="en-US" sz="2000" smtClean="0">
                <a:hlinkClick r:id="rId6"/>
              </a:rPr>
              <a:t>http://</a:t>
            </a:r>
            <a:r>
              <a:rPr lang="ru-RU" sz="2000" smtClean="0">
                <a:hlinkClick r:id="rId6"/>
              </a:rPr>
              <a:t>наша-доска.рф/</a:t>
            </a:r>
            <a:r>
              <a:rPr lang="ru-RU" sz="2000" smtClean="0"/>
              <a:t> - фотограф</a:t>
            </a:r>
          </a:p>
          <a:p>
            <a:pPr eaLnBrk="1" hangingPunct="1"/>
            <a:r>
              <a:rPr lang="en-US" sz="2000" smtClean="0">
                <a:hlinkClick r:id="rId7"/>
              </a:rPr>
              <a:t>http://www.xrest.ru/original/831767/</a:t>
            </a:r>
            <a:r>
              <a:rPr lang="ru-RU" sz="2000" smtClean="0"/>
              <a:t> - строитель</a:t>
            </a:r>
          </a:p>
          <a:p>
            <a:pPr eaLnBrk="1" hangingPunct="1"/>
            <a:r>
              <a:rPr lang="en-US" sz="2000" smtClean="0">
                <a:hlinkClick r:id="rId8"/>
              </a:rPr>
              <a:t>http://virtualastronaut.tietronix.com/textonly/act3/text-prebreathe.html</a:t>
            </a:r>
            <a:r>
              <a:rPr lang="ru-RU" sz="2000" smtClean="0"/>
              <a:t> - космонавт</a:t>
            </a:r>
          </a:p>
          <a:p>
            <a:pPr eaLnBrk="1" hangingPunct="1"/>
            <a:r>
              <a:rPr lang="en-US" sz="2000" smtClean="0">
                <a:hlinkClick r:id="rId9"/>
              </a:rPr>
              <a:t>http://www.wiki.vladimir.i-edu.ru/</a:t>
            </a:r>
            <a:r>
              <a:rPr lang="ru-RU" sz="2000" smtClean="0"/>
              <a:t> - учитель</a:t>
            </a:r>
          </a:p>
          <a:p>
            <a:pPr eaLnBrk="1" hangingPunct="1"/>
            <a:r>
              <a:rPr lang="en-US" sz="2000" smtClean="0">
                <a:hlinkClick r:id="rId10"/>
              </a:rPr>
              <a:t>http://900igr.net/kartinki/chelovek/Professii-01.files/013-Professii-01.html</a:t>
            </a:r>
            <a:r>
              <a:rPr lang="ru-RU" sz="2000" smtClean="0"/>
              <a:t> -ветеринар</a:t>
            </a:r>
          </a:p>
          <a:p>
            <a:pPr eaLnBrk="1" hangingPunct="1"/>
            <a:r>
              <a:rPr lang="en-US" sz="2000" smtClean="0">
                <a:hlinkClick r:id="rId11"/>
              </a:rPr>
              <a:t>http://www.chuvrdub.ru/naorbite_dep.html</a:t>
            </a:r>
            <a:r>
              <a:rPr lang="ru-RU" sz="2000" smtClean="0"/>
              <a:t> - библиотекарь</a:t>
            </a:r>
          </a:p>
          <a:p>
            <a:pPr eaLnBrk="1" hangingPunct="1"/>
            <a:r>
              <a:rPr lang="en-US" sz="2000" smtClean="0">
                <a:hlinkClick r:id="rId12"/>
              </a:rPr>
              <a:t>http://www.prozagadki.ru/</a:t>
            </a:r>
            <a:r>
              <a:rPr lang="ru-RU" sz="2000" smtClean="0"/>
              <a:t> - загадки</a:t>
            </a:r>
          </a:p>
          <a:p>
            <a:pPr eaLnBrk="1" hangingPunct="1"/>
            <a:r>
              <a:rPr lang="en-US" sz="2000" smtClean="0">
                <a:hlinkClick r:id="rId13"/>
              </a:rPr>
              <a:t>http://www.zagadki.org/</a:t>
            </a:r>
            <a:r>
              <a:rPr lang="ru-RU" sz="2000" smtClean="0"/>
              <a:t> - загадки 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270</Words>
  <Application>Microsoft Office PowerPoint</Application>
  <PresentationFormat>Экран (4:3)</PresentationFormat>
  <Paragraphs>107</Paragraphs>
  <Slides>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********</cp:lastModifiedBy>
  <cp:revision>20</cp:revision>
  <dcterms:modified xsi:type="dcterms:W3CDTF">2012-04-12T18:51:11Z</dcterms:modified>
</cp:coreProperties>
</file>