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60" r:id="rId4"/>
    <p:sldId id="257" r:id="rId5"/>
    <p:sldId id="265" r:id="rId6"/>
    <p:sldId id="267" r:id="rId7"/>
    <p:sldId id="270" r:id="rId8"/>
    <p:sldId id="262" r:id="rId9"/>
    <p:sldId id="261" r:id="rId10"/>
    <p:sldId id="268" r:id="rId11"/>
    <p:sldId id="269" r:id="rId12"/>
    <p:sldId id="264" r:id="rId13"/>
    <p:sldId id="266" r:id="rId14"/>
    <p:sldId id="258" r:id="rId15"/>
    <p:sldId id="259" r:id="rId16"/>
    <p:sldId id="271" r:id="rId17"/>
    <p:sldId id="26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80E28-7269-4AF3-AC04-9093C176FEDF}" type="datetimeFigureOut">
              <a:rPr lang="ru-RU" smtClean="0"/>
              <a:t>03.05.2011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2E50E-82B4-4627-B596-E4F1DB82EF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80E28-7269-4AF3-AC04-9093C176FEDF}" type="datetimeFigureOut">
              <a:rPr lang="ru-RU" smtClean="0"/>
              <a:t>03.05.2011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2E50E-82B4-4627-B596-E4F1DB82EF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80E28-7269-4AF3-AC04-9093C176FEDF}" type="datetimeFigureOut">
              <a:rPr lang="ru-RU" smtClean="0"/>
              <a:t>03.05.2011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2E50E-82B4-4627-B596-E4F1DB82EF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80E28-7269-4AF3-AC04-9093C176FEDF}" type="datetimeFigureOut">
              <a:rPr lang="ru-RU" smtClean="0"/>
              <a:t>03.05.2011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2E50E-82B4-4627-B596-E4F1DB82EF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80E28-7269-4AF3-AC04-9093C176FEDF}" type="datetimeFigureOut">
              <a:rPr lang="ru-RU" smtClean="0"/>
              <a:t>03.05.2011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2E50E-82B4-4627-B596-E4F1DB82EF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80E28-7269-4AF3-AC04-9093C176FEDF}" type="datetimeFigureOut">
              <a:rPr lang="ru-RU" smtClean="0"/>
              <a:t>03.05.2011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2E50E-82B4-4627-B596-E4F1DB82EF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80E28-7269-4AF3-AC04-9093C176FEDF}" type="datetimeFigureOut">
              <a:rPr lang="ru-RU" smtClean="0"/>
              <a:t>03.05.2011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2E50E-82B4-4627-B596-E4F1DB82EF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80E28-7269-4AF3-AC04-9093C176FEDF}" type="datetimeFigureOut">
              <a:rPr lang="ru-RU" smtClean="0"/>
              <a:t>03.05.2011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2E50E-82B4-4627-B596-E4F1DB82EF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80E28-7269-4AF3-AC04-9093C176FEDF}" type="datetimeFigureOut">
              <a:rPr lang="ru-RU" smtClean="0"/>
              <a:t>03.05.2011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2E50E-82B4-4627-B596-E4F1DB82EF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80E28-7269-4AF3-AC04-9093C176FEDF}" type="datetimeFigureOut">
              <a:rPr lang="ru-RU" smtClean="0"/>
              <a:t>03.05.2011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2E50E-82B4-4627-B596-E4F1DB82EF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80E28-7269-4AF3-AC04-9093C176FEDF}" type="datetimeFigureOut">
              <a:rPr lang="ru-RU" smtClean="0"/>
              <a:t>03.05.2011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2E50E-82B4-4627-B596-E4F1DB82EF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80E28-7269-4AF3-AC04-9093C176FEDF}" type="datetimeFigureOut">
              <a:rPr lang="ru-RU" smtClean="0"/>
              <a:t>03.05.2011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2E50E-82B4-4627-B596-E4F1DB82EFC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0000"/>
                </a:solidFill>
              </a:rPr>
              <a:t>Отечественная война </a:t>
            </a:r>
            <a:br>
              <a:rPr lang="ru-RU" smtClean="0">
                <a:solidFill>
                  <a:srgbClr val="FF0000"/>
                </a:solidFill>
              </a:rPr>
            </a:br>
            <a:r>
              <a:rPr lang="ru-RU" smtClean="0">
                <a:solidFill>
                  <a:srgbClr val="FF0000"/>
                </a:solidFill>
              </a:rPr>
              <a:t>1812 года.</a:t>
            </a:r>
            <a:endParaRPr lang="ru-RU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admin\Documents\f_18557260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0"/>
            <a:ext cx="604867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admin\Documents\image001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96752"/>
            <a:ext cx="7488832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Отступление войск Наполеона</a:t>
            </a:r>
            <a:endParaRPr lang="ru-RU" sz="2400" dirty="0"/>
          </a:p>
        </p:txBody>
      </p:sp>
      <p:pic>
        <p:nvPicPr>
          <p:cNvPr id="9218" name="Picture 2" descr="C:\Users\admin\Documents\14617698_privpal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7848872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1266" name="Picture 2" descr="C:\Users\admin\Documents\db207700ba77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8064896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dmin\Documents\87a58539dd18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88640"/>
            <a:ext cx="4464496" cy="6669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274638"/>
            <a:ext cx="3682752" cy="538661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Памятник Барклаю де Толли у Казанского собора в </a:t>
            </a:r>
            <a:br>
              <a:rPr lang="ru-RU" sz="2400" dirty="0" smtClean="0"/>
            </a:br>
            <a:r>
              <a:rPr lang="ru-RU" sz="2400" dirty="0" smtClean="0"/>
              <a:t>Санкт- Петербурге</a:t>
            </a:r>
            <a:endParaRPr lang="ru-RU" sz="2400" dirty="0"/>
          </a:p>
        </p:txBody>
      </p:sp>
      <p:pic>
        <p:nvPicPr>
          <p:cNvPr id="4098" name="Picture 2" descr="C:\Users\admin\Documents\300px-Barclay-Petersbourg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32040" cy="6741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274638"/>
            <a:ext cx="3178696" cy="617869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Памятник М.И. Кутузову у Казанского собора в </a:t>
            </a:r>
            <a:br>
              <a:rPr lang="ru-RU" sz="2000" dirty="0" smtClean="0"/>
            </a:br>
            <a:r>
              <a:rPr lang="ru-RU" sz="2000" dirty="0" smtClean="0"/>
              <a:t>Санкт-Петербурге.</a:t>
            </a:r>
            <a:endParaRPr lang="ru-RU" sz="2000" dirty="0"/>
          </a:p>
        </p:txBody>
      </p:sp>
      <p:pic>
        <p:nvPicPr>
          <p:cNvPr id="16386" name="Picture 2" descr="C:\Users\admin\Documents\spb9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4968552" cy="6669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admin\Documents\50196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8797" y="1600200"/>
            <a:ext cx="544640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dmin\Documents\250px-Napoleon_Bonapart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16632"/>
            <a:ext cx="4150940" cy="6525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admin\Documents\333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0"/>
            <a:ext cx="568863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Бородинское поле</a:t>
            </a:r>
            <a:endParaRPr lang="ru-RU" sz="2400" dirty="0"/>
          </a:p>
        </p:txBody>
      </p:sp>
      <p:pic>
        <p:nvPicPr>
          <p:cNvPr id="2050" name="Picture 2" descr="C:\Users\admin\Documents\005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8568951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Бородино</a:t>
            </a:r>
            <a:endParaRPr lang="ru-RU" sz="2000" dirty="0"/>
          </a:p>
        </p:txBody>
      </p:sp>
      <p:pic>
        <p:nvPicPr>
          <p:cNvPr id="10242" name="Picture 2" descr="C:\Users\admin\Documents\borodinskoe_1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80728"/>
            <a:ext cx="7272808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admin\Documents\f_18557247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76672"/>
            <a:ext cx="7704856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admin\Documents\orgdrav008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60648"/>
            <a:ext cx="5400600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Бородинское сражение</a:t>
            </a:r>
            <a:endParaRPr lang="ru-RU" sz="2000" dirty="0"/>
          </a:p>
        </p:txBody>
      </p:sp>
      <p:pic>
        <p:nvPicPr>
          <p:cNvPr id="7170" name="Picture 2" descr="C:\Users\admin\Documents\26197_or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8424936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Вступление армии Наполеона в Москву.</a:t>
            </a:r>
            <a:endParaRPr lang="ru-RU" sz="2000" dirty="0"/>
          </a:p>
        </p:txBody>
      </p:sp>
      <p:pic>
        <p:nvPicPr>
          <p:cNvPr id="6146" name="Picture 2" descr="C:\Users\admin\Documents\20398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8136904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32</Words>
  <Application>Microsoft Office PowerPoint</Application>
  <PresentationFormat>Экран (4:3)</PresentationFormat>
  <Paragraphs>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Отечественная война  1812 года.</vt:lpstr>
      <vt:lpstr>Слайд 2</vt:lpstr>
      <vt:lpstr>Слайд 3</vt:lpstr>
      <vt:lpstr>Бородинское поле</vt:lpstr>
      <vt:lpstr>Бородино</vt:lpstr>
      <vt:lpstr>Слайд 6</vt:lpstr>
      <vt:lpstr>Слайд 7</vt:lpstr>
      <vt:lpstr>Бородинское сражение</vt:lpstr>
      <vt:lpstr>Вступление армии Наполеона в Москву.</vt:lpstr>
      <vt:lpstr>Слайд 10</vt:lpstr>
      <vt:lpstr>Слайд 11</vt:lpstr>
      <vt:lpstr>Отступление войск Наполеона</vt:lpstr>
      <vt:lpstr>Слайд 13</vt:lpstr>
      <vt:lpstr>Слайд 14</vt:lpstr>
      <vt:lpstr>Памятник Барклаю де Толли у Казанского собора в  Санкт- Петербурге</vt:lpstr>
      <vt:lpstr>Памятник М.И. Кутузову у Казанского собора в  Санкт-Петербурге.</vt:lpstr>
      <vt:lpstr>Слайд 17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</cp:revision>
  <dcterms:created xsi:type="dcterms:W3CDTF">2011-05-02T20:05:17Z</dcterms:created>
  <dcterms:modified xsi:type="dcterms:W3CDTF">2011-05-02T20:20:01Z</dcterms:modified>
</cp:coreProperties>
</file>