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58" r:id="rId11"/>
    <p:sldId id="259" r:id="rId12"/>
    <p:sldId id="260" r:id="rId13"/>
    <p:sldId id="267" r:id="rId14"/>
    <p:sldId id="268" r:id="rId15"/>
    <p:sldId id="269" r:id="rId16"/>
    <p:sldId id="270" r:id="rId17"/>
    <p:sldId id="275" r:id="rId18"/>
    <p:sldId id="276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14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E2A2-6600-4047-A2FE-BED71982331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7584-0A9D-47C7-A583-F72767769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E2A2-6600-4047-A2FE-BED71982331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7584-0A9D-47C7-A583-F72767769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E2A2-6600-4047-A2FE-BED71982331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7584-0A9D-47C7-A583-F72767769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E2A2-6600-4047-A2FE-BED71982331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7584-0A9D-47C7-A583-F72767769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E2A2-6600-4047-A2FE-BED71982331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7584-0A9D-47C7-A583-F72767769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E2A2-6600-4047-A2FE-BED71982331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7584-0A9D-47C7-A583-F72767769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E2A2-6600-4047-A2FE-BED71982331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7584-0A9D-47C7-A583-F72767769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E2A2-6600-4047-A2FE-BED71982331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7584-0A9D-47C7-A583-F72767769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E2A2-6600-4047-A2FE-BED71982331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7584-0A9D-47C7-A583-F72767769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E2A2-6600-4047-A2FE-BED71982331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7584-0A9D-47C7-A583-F72767769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E2A2-6600-4047-A2FE-BED71982331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7584-0A9D-47C7-A583-F72767769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E2A2-6600-4047-A2FE-BED71982331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77584-0A9D-47C7-A583-F72767769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Птицы и звери осенью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roshkolu.ru/content/media/pic/profile/2000000/1800000/1799950-18a2d27ed69890b6222005ac068915d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84168" y="188640"/>
            <a:ext cx="3059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Гордая птица,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Воды не боится,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Очень пригожа,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двойку похожа,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Как зовут, ответь!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Это белый ...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5949280"/>
            <a:ext cx="4076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r>
              <a:rPr lang="ru-RU" sz="4000" dirty="0" smtClean="0"/>
              <a:t>(ЛЕБЕДЬ)</a:t>
            </a:r>
            <a:endParaRPr lang="ru-RU" sz="4000" dirty="0"/>
          </a:p>
        </p:txBody>
      </p:sp>
      <p:pic>
        <p:nvPicPr>
          <p:cNvPr id="7" name="Рисунок 6" descr="http://young.rzd.ru/dbmm/images/41/4074/1763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5734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roshkolu.ru/content/media/pic/profile/2000000/1800000/1799950-18a2d27ed69890b6222005ac068915d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84168" y="188640"/>
            <a:ext cx="3059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Хоть я не молоток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 дереву стучу: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нем каждый уголок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Обследовать хочу.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Хожу я в шапке красной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акробат прекрасный</a:t>
            </a:r>
          </a:p>
        </p:txBody>
      </p:sp>
      <p:pic>
        <p:nvPicPr>
          <p:cNvPr id="6" name="Рисунок 5" descr="http://www.tunnel.ru/userfiles/ck/images/172/Dyatel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594042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5445224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дятел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roshkolu.ru/content/media/pic/profile/2000000/1800000/1799950-18a2d27ed69890b6222005ac068915d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18864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грудкой желтой знаем птицу,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Называется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5733256"/>
            <a:ext cx="51644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(</a:t>
            </a:r>
            <a:r>
              <a:rPr lang="ru-RU" sz="4400" b="1" dirty="0" smtClean="0"/>
              <a:t>Синица</a:t>
            </a:r>
            <a:r>
              <a:rPr lang="ru-RU" sz="4400" dirty="0" smtClean="0"/>
              <a:t>).</a:t>
            </a:r>
            <a:endParaRPr lang="ru-RU" sz="4400" dirty="0"/>
          </a:p>
        </p:txBody>
      </p:sp>
      <p:pic>
        <p:nvPicPr>
          <p:cNvPr id="7" name="Рисунок 6" descr="http://shkolazhizni.ru/img/content/i46/46654_o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54038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roshkolu.ru/content/media/pic/profile/2000000/1800000/1799950-18a2d27ed69890b6222005ac068915d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26064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Чик-чирик! К зернышкам прыг!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Клюй, не робей! Кто это?</a:t>
            </a:r>
          </a:p>
        </p:txBody>
      </p:sp>
      <p:pic>
        <p:nvPicPr>
          <p:cNvPr id="6" name="Рисунок 5" descr="http://www.exploringthepotteries.org.uk/Nof_website1/species/birds/birdsT-W/birdsT-W_images/tsparrow01a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36712"/>
            <a:ext cx="69847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23728" y="5733256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воробей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roshkolu.ru/content/media/pic/profile/2000000/1800000/1799950-18a2d27ed69890b6222005ac068915d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5976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Известно с давних нам времен,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 эта птица - почтальон.</a:t>
            </a:r>
          </a:p>
        </p:txBody>
      </p:sp>
      <p:pic>
        <p:nvPicPr>
          <p:cNvPr id="6" name="Рисунок 5" descr="http://cs9991.userapi.com/u139296633/-14/x_c36cc8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450" y="1270000"/>
            <a:ext cx="57531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59632" y="6021288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голубь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roshkolu.ru/content/media/pic/profile/2000000/1800000/1799950-18a2d27ed69890b6222005ac068915d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5976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Жить без дела не люблю я,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пятом я встаю часу,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То сажаю кедры клювом,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То дубы в глухом лесу.</a:t>
            </a:r>
          </a:p>
        </p:txBody>
      </p:sp>
      <p:pic>
        <p:nvPicPr>
          <p:cNvPr id="6" name="Рисунок 5" descr="http://upload.wikimedia.org/wikipedia/commons/thumb/f/fa/Garrulus_glandarius_B_Luc_Viatour.jpg/800px-Garrulus_glandarius_B_Luc_Viatou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8760"/>
            <a:ext cx="5940425" cy="417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664" y="5949280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сойка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roshkolu.ru/content/media/pic/profile/2000000/1800000/1799950-18a2d27ed69890b6222005ac068915d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8064" y="188640"/>
            <a:ext cx="3851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Кто на ветке шишки грыз И бросал объедки вниз? Кто по ёлкам ловко скачет И взлетает на дубы? Кто в дупле орехи прячет, Сушит на зиму грибы?</a:t>
            </a:r>
          </a:p>
        </p:txBody>
      </p:sp>
      <p:pic>
        <p:nvPicPr>
          <p:cNvPr id="6" name="Рисунок 5" descr="http://s.imhonet.ru/1/tmp_user_files/f9/97/f997f28ffdd5d2a731005c830897ec9c/xlarge/d1f15cd58e1efe6c62980ba193c30a0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5940425" cy="473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76256" y="3068960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белка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roshkolu.ru/content/media/pic/profile/2000000/1800000/1799950-18a2d27ed69890b6222005ac068915d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18864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Длинноухий очень ловко По утрам грызет морковку. Он от волка и лисы Быстро прячется в кусты. Кто такой он, этот серый, Что несется кувырком? Летом сер, зимою - белый, Он, скажите, вам знаком?</a:t>
            </a:r>
          </a:p>
        </p:txBody>
      </p:sp>
      <p:pic>
        <p:nvPicPr>
          <p:cNvPr id="6" name="Рисунок 5" descr="http://rs.foto.radikal.ru/0709/2a/ce0494dc4e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5940425" cy="412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16216" y="2852936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заяц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roshkolu.ru/content/media/pic/profile/2000000/1800000/1799950-18a2d27ed69890b6222005ac068915d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33265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 же это за девица?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швея, не мастерица,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Ничего сама не шьёт,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в иголках круглый год.</a:t>
            </a:r>
          </a:p>
        </p:txBody>
      </p:sp>
      <p:pic>
        <p:nvPicPr>
          <p:cNvPr id="6" name="Рисунок 5" descr="http://radikal.ua/data/upload/4efc3/fb1a9/1478e90d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44824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36296" y="2924944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еж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roshkolu.ru/content/media/pic/profile/2000000/1800000/1799950-18a2d27ed69890b6222005ac068915d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1663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Летом ходит без дороги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Возле сосен и берез,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зимой он спит в берлоге,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От мороза прячет нос.</a:t>
            </a:r>
          </a:p>
        </p:txBody>
      </p:sp>
      <p:pic>
        <p:nvPicPr>
          <p:cNvPr id="6" name="Рисунок 5" descr="http://www.worlds.ru/photo/russia_251020092125_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6498604" cy="456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75656" y="5877272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медведь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proshkolu.ru/content/media/pic/profile/2000000/1800000/1799950-18a2d27ed69890b6222005ac068915d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92080" y="188640"/>
            <a:ext cx="3851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Длинный хвост у этой птицы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Постоянно шевелится,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Любит песни щебетать,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 земле пешком гулять.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http://gc.zauberkraft.at/birdland/gm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412776"/>
            <a:ext cx="5184576" cy="365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4941168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Птичка эта - </a:t>
            </a:r>
            <a:r>
              <a:rPr lang="ru-RU" b="1" dirty="0"/>
              <a:t>трясогузка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 неё трясётся гузка.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Она ищет червяков,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Ловит мошек и жуков.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roshkolu.ru/content/media/pic/profile/2000000/1800000/1799950-18a2d27ed69890b6222005ac068915d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33265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Хитрая плутовка, рыжая головка,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Хвост пушистый - краса!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зовут ее...</a:t>
            </a:r>
          </a:p>
        </p:txBody>
      </p:sp>
      <p:pic>
        <p:nvPicPr>
          <p:cNvPr id="6" name="Рисунок 5" descr="http://tverskoimir.hut1.ru/img/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39752" y="580526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лиса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roshkolu.ru/content/media/pic/profile/2000000/1800000/1799950-18a2d27ed69890b6222005ac068915d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вид, конечно, мелковаты,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Но всё, что можно, тащат в дом.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Неугомонные ребята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Вся жизнь их связана с трудом.</a:t>
            </a:r>
          </a:p>
        </p:txBody>
      </p:sp>
      <p:pic>
        <p:nvPicPr>
          <p:cNvPr id="6" name="Рисунок 5" descr="http://img-fotki.yandex.ru/get/5818/46019437.34/0_8ddbd_94ec19_X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5940425" cy="430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602128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муравьи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roshkolu.ru/content/media/pic/profile/2000000/1800000/1799950-18a2d27ed69890b6222005ac068915d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Этот зверь с двумя клыками,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очень мощными ногами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с лепешкой на носу.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Роет землю он в лесу. </a:t>
            </a:r>
          </a:p>
        </p:txBody>
      </p:sp>
      <p:pic>
        <p:nvPicPr>
          <p:cNvPr id="6" name="Рисунок 5" descr="http://xn--80aaaiot4arlie.xn--p1ai/system/files/flow/animals/kaba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5940425" cy="372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664" y="5301208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кабан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roshkolu.ru/content/media/pic/profile/2000000/1800000/1799950-18a2d27ed69890b6222005ac068915d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99792" y="260648"/>
            <a:ext cx="4158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Она под крышами живет,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Гнездо своё из глины вьет,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Целый день суетится,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землю  не садится,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Высоко в облаках летает,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Мошек на лету поедает,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черном фраке лапочка,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зовется </a:t>
            </a:r>
            <a:r>
              <a:rPr lang="ru-RU" dirty="0" smtClean="0"/>
              <a:t>?….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5460326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(Ласточка)</a:t>
            </a:r>
            <a:endParaRPr lang="ru-RU" sz="2400" dirty="0"/>
          </a:p>
        </p:txBody>
      </p:sp>
      <p:pic>
        <p:nvPicPr>
          <p:cNvPr id="8" name="Рисунок 7" descr="http://nature.doublea.ru/pix/lastochka2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5449788" cy="410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roshkolu.ru/content/media/pic/profile/2000000/1800000/1799950-18a2d27ed69890b6222005ac068915d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4008" y="116632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Они на ласточек похожи,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в небе очень даже схожи.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 правду говорю, скажи!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Есть – ласточки, а есть - 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4721662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(СТРИЖИ)</a:t>
            </a:r>
            <a:endParaRPr lang="ru-RU" sz="2800" dirty="0"/>
          </a:p>
        </p:txBody>
      </p:sp>
      <p:pic>
        <p:nvPicPr>
          <p:cNvPr id="7" name="Рисунок 6" descr="http://img1.liveinternet.ru/images/attach/c/2/68/430/68430946_38568_137031929666101_100000778853493_158843_935134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5940425" cy="397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roshkolu.ru/content/media/pic/profile/2000000/1800000/1799950-18a2d27ed69890b6222005ac068915d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fw.org.ua/uploads/posts/2009-03/1238063881_chaffinch86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48680"/>
            <a:ext cx="5238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roshkolu.ru/content/media/pic/profile/2000000/1800000/1799950-18a2d27ed69890b6222005ac068915d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Кто без ног и без свирели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Лучше всех выводит трели,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Голосистее, нежней?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Кто же это? …</a:t>
            </a:r>
          </a:p>
        </p:txBody>
      </p:sp>
      <p:pic>
        <p:nvPicPr>
          <p:cNvPr id="6" name="Рисунок 5" descr="http://cs11240.vkontakte.ru/u589347/-6/x_66b055e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57531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79712" y="5661248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соловей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roshkolu.ru/content/media/pic/profile/2000000/1800000/1799950-18a2d27ed69890b6222005ac068915d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5976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Взад-вперед по пашне вскачь.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зовется птица … </a:t>
            </a:r>
          </a:p>
        </p:txBody>
      </p:sp>
      <p:pic>
        <p:nvPicPr>
          <p:cNvPr id="6" name="Рисунок 5" descr="http://v-dozor.narod.ru/kartimki/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4744"/>
            <a:ext cx="5940425" cy="40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95736" y="5517232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грач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roshkolu.ru/content/media/pic/profile/2000000/1800000/1799950-18a2d27ed69890b6222005ac068915d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Смастерили домик птицам,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воронам, не синицам.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Поселились там певцы,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Называются - 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5445224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скворцы</a:t>
            </a:r>
            <a:endParaRPr lang="ru-RU" sz="3200" dirty="0"/>
          </a:p>
        </p:txBody>
      </p:sp>
      <p:pic>
        <p:nvPicPr>
          <p:cNvPr id="7" name="Рисунок 6" descr="http://www.molomo.ru/img/ina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roshkolu.ru/content/media/pic/profile/2000000/1800000/1799950-18a2d27ed69890b6222005ac068915d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Длинноногий, длинношеий,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Длинноклювый, телом серый,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затылок голый, красный,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Бродит по болотам грязным,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Ловит в них лягушек,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Бестолковых </a:t>
            </a:r>
            <a:r>
              <a:rPr lang="ru-RU" dirty="0" err="1"/>
              <a:t>попрыгушек</a:t>
            </a:r>
            <a:r>
              <a:rPr lang="ru-RU" dirty="0"/>
              <a:t>.</a:t>
            </a:r>
          </a:p>
        </p:txBody>
      </p:sp>
      <p:pic>
        <p:nvPicPr>
          <p:cNvPr id="6" name="Рисунок 5" descr="http://natureworld.ru/okas/chernosheinii_ghuravl_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81642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4048" y="4509120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журавль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205</Words>
  <Application>Microsoft Office PowerPoint</Application>
  <PresentationFormat>Экран (4:3)</PresentationFormat>
  <Paragraphs>41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семья</cp:lastModifiedBy>
  <cp:revision>8</cp:revision>
  <dcterms:created xsi:type="dcterms:W3CDTF">2012-10-25T19:49:42Z</dcterms:created>
  <dcterms:modified xsi:type="dcterms:W3CDTF">2012-11-25T18:29:02Z</dcterms:modified>
</cp:coreProperties>
</file>