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2" r:id="rId3"/>
    <p:sldId id="260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9831E-4B15-4F90-ADF1-9A6AF9FADF5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A62C27-9A5C-4AD7-B443-C285C568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931" y="1714489"/>
            <a:ext cx="724416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урсы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повышения квалификации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2009-2012 год</a:t>
            </a:r>
          </a:p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Кайнова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Н.Е.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396часов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avris_LG\Мои документы\Мои рисунки\Грамоты от 1апреля\курсы\ориг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714620"/>
            <a:ext cx="5287228" cy="3844686"/>
          </a:xfrm>
          <a:prstGeom prst="rect">
            <a:avLst/>
          </a:prstGeom>
          <a:noFill/>
        </p:spPr>
      </p:pic>
      <p:pic>
        <p:nvPicPr>
          <p:cNvPr id="3" name="Picture 3" descr="C:\Documents and Settings\Gavris_LG\Мои документы\Мои рисунки\Грамоты от 1апреля\курсы\дош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777457" cy="34739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1071546"/>
            <a:ext cx="3429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</a:rPr>
              <a:t>72часа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982998"/>
            <a:ext cx="2357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/>
              </a:rPr>
              <a:t>72часа</a:t>
            </a:r>
            <a:endParaRPr lang="ru-RU" sz="5400" b="1" cap="none" spc="0" dirty="0">
              <a:ln/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avris_LG\Мои документы\Мои рисунки\Грамоты от 1апреля\курсы\ори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85992"/>
            <a:ext cx="6018739" cy="4376614"/>
          </a:xfrm>
          <a:prstGeom prst="rect">
            <a:avLst/>
          </a:prstGeom>
          <a:noFill/>
        </p:spPr>
      </p:pic>
      <p:pic>
        <p:nvPicPr>
          <p:cNvPr id="3" name="Picture 2" descr="C:\Documents and Settings\Gavris_LG\Мои документы\Мои рисунки\Грамоты от 1апреля\курсы\ломоно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14290"/>
            <a:ext cx="552218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50004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/>
              </a:rPr>
              <a:t>72часа</a:t>
            </a:r>
            <a:endParaRPr lang="ru-RU" sz="5400" b="1" cap="none" spc="0" dirty="0">
              <a:ln/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21662"/>
            <a:ext cx="3214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/>
              </a:rPr>
              <a:t>36 </a:t>
            </a:r>
            <a:r>
              <a:rPr lang="ru-RU" sz="5400" b="1" dirty="0" smtClean="0">
                <a:ln/>
              </a:rPr>
              <a:t>часов</a:t>
            </a:r>
            <a:endParaRPr lang="ru-RU" sz="5400" b="1" cap="none" spc="0" dirty="0">
              <a:ln/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1481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22.12.11- 15.04.2012 г.   курсы ИКТ - компетентность – модуль 1-72ч.</a:t>
            </a:r>
          </a:p>
          <a:p>
            <a:r>
              <a:rPr lang="ru-RU" sz="3600" dirty="0" smtClean="0"/>
              <a:t>  </a:t>
            </a:r>
            <a:r>
              <a:rPr lang="ru-RU" sz="2000" dirty="0" smtClean="0"/>
              <a:t>http://nachalka.seminfo.ru/user/view.php?id=68146&amp;course=1</a:t>
            </a:r>
            <a:endParaRPr lang="ru-RU" sz="2000" dirty="0"/>
          </a:p>
        </p:txBody>
      </p:sp>
      <p:pic>
        <p:nvPicPr>
          <p:cNvPr id="3" name="Picture 2" descr="C:\Documents and Settings\Gavris_LG\Мои документы\Мои рисунки\Грамоты от 1апреля\курсы\мендел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4921256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3570" y="1714488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/>
              </a:rPr>
              <a:t>72часа</a:t>
            </a:r>
            <a:endParaRPr lang="ru-RU" sz="5400" b="1" cap="none" spc="0" dirty="0">
              <a:ln/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33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Company>ГОУ СОШ №2006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Schooler</dc:creator>
  <cp:lastModifiedBy>Schooler</cp:lastModifiedBy>
  <cp:revision>10</cp:revision>
  <dcterms:created xsi:type="dcterms:W3CDTF">2012-04-12T07:15:35Z</dcterms:created>
  <dcterms:modified xsi:type="dcterms:W3CDTF">2012-04-12T08:52:10Z</dcterms:modified>
</cp:coreProperties>
</file>