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E582"/>
    <a:srgbClr val="00FF00"/>
    <a:srgbClr val="FFFF00"/>
    <a:srgbClr val="0000FF"/>
    <a:srgbClr val="FF66FF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89FBD9-B6A8-4737-9188-7E26B011DE15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85B0AA-EECC-428E-B671-1B1F2E72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Admin\&#1056;&#1072;&#1073;&#1086;&#1095;&#1080;&#1081;%20&#1089;&#1090;&#1086;&#1083;\iz_k.f._usatiy_nyan_-_titri.wav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981200"/>
          </a:xfrm>
        </p:spPr>
        <p:txBody>
          <a:bodyPr/>
          <a:lstStyle/>
          <a:p>
            <a:r>
              <a:rPr lang="ru-RU" sz="6000" b="1" dirty="0" smtClean="0">
                <a:ln w="5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Проект</a:t>
            </a:r>
            <a:endParaRPr lang="ru-RU" sz="6000" b="1" dirty="0">
              <a:ln w="5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305800" cy="2214578"/>
          </a:xfrm>
        </p:spPr>
        <p:txBody>
          <a:bodyPr>
            <a:normAutofit lnSpcReduction="1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«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К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н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и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и</a:t>
            </a:r>
            <a:r>
              <a:rPr lang="ru-RU" sz="8000" b="1" dirty="0" smtClean="0"/>
              <a:t> </a:t>
            </a:r>
            <a:r>
              <a:rPr lang="ru-RU" sz="8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н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а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ш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и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р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у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з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55E582"/>
                </a:solidFill>
              </a:rPr>
              <a:t>ь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я</a:t>
            </a:r>
            <a:r>
              <a:rPr lang="ru-RU" sz="8000" b="1" dirty="0" smtClean="0">
                <a:solidFill>
                  <a:srgbClr val="FF0000"/>
                </a:solidFill>
              </a:rPr>
              <a:t>»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iz_k.f._usatiy_nyan_-_titri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1071538" y="50004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52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FF00"/>
                </a:solidFill>
              </a:rPr>
              <a:t>Гипотеза:</a:t>
            </a:r>
            <a:endParaRPr lang="ru-RU" sz="3200" b="1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Если мы подберём яркие, красочные картинки, весёлые стишки, то сможем сделать книжку – малышку.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DSC031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780082"/>
            <a:ext cx="4929222" cy="36969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8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33CC"/>
                </a:solidFill>
              </a:rPr>
              <a:t>Организация:</a:t>
            </a:r>
            <a:endParaRPr lang="ru-RU" sz="3200" b="1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     </a:t>
            </a:r>
            <a:r>
              <a:rPr lang="ru-RU" dirty="0" smtClean="0">
                <a:solidFill>
                  <a:srgbClr val="00B0F0"/>
                </a:solidFill>
              </a:rPr>
              <a:t>Подбор литературы</a:t>
            </a:r>
          </a:p>
          <a:p>
            <a:pPr marL="514350" indent="-514350">
              <a:buAutoNum type="arabicPeriod" startAt="2"/>
            </a:pPr>
            <a:r>
              <a:rPr lang="ru-RU" dirty="0" smtClean="0">
                <a:solidFill>
                  <a:srgbClr val="002060"/>
                </a:solidFill>
              </a:rPr>
              <a:t>Семейные чтения с бабушкой и братом</a:t>
            </a:r>
          </a:p>
          <a:p>
            <a:pPr marL="514350" indent="-514350">
              <a:buAutoNum type="arabicPeriod" startAt="2"/>
            </a:pPr>
            <a:r>
              <a:rPr lang="ru-RU" dirty="0" smtClean="0">
                <a:solidFill>
                  <a:srgbClr val="00B050"/>
                </a:solidFill>
              </a:rPr>
              <a:t>Оформление книжки- малышки    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DSC031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643182"/>
            <a:ext cx="3682997" cy="2762248"/>
          </a:xfrm>
          <a:prstGeom prst="rect">
            <a:avLst/>
          </a:prstGeom>
        </p:spPr>
      </p:pic>
      <p:pic>
        <p:nvPicPr>
          <p:cNvPr id="7" name="Рисунок 6" descr="DSC031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286124"/>
            <a:ext cx="3778248" cy="28336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09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31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714619"/>
            <a:ext cx="4921257" cy="3690943"/>
          </a:xfrm>
        </p:spPr>
      </p:pic>
      <p:sp>
        <p:nvSpPr>
          <p:cNvPr id="7" name="Облако 6"/>
          <p:cNvSpPr/>
          <p:nvPr/>
        </p:nvSpPr>
        <p:spPr>
          <a:xfrm>
            <a:off x="3071802" y="142852"/>
            <a:ext cx="5786478" cy="2571768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Вот, послушайте рассказ,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Мы расскажем вам сейчас.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Дело было вечером,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Делать было нечего…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332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31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sp>
        <p:nvSpPr>
          <p:cNvPr id="4" name="Пятно 2 3"/>
          <p:cNvSpPr/>
          <p:nvPr/>
        </p:nvSpPr>
        <p:spPr>
          <a:xfrm>
            <a:off x="0" y="0"/>
            <a:ext cx="6357982" cy="3929090"/>
          </a:xfrm>
          <a:prstGeom prst="irregularSeal2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Прочитали сказки мы,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И решили точно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Изготовим книжку мы,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всех собрали срочно !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50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1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3921124" cy="2940843"/>
          </a:xfrm>
        </p:spPr>
      </p:pic>
      <p:sp>
        <p:nvSpPr>
          <p:cNvPr id="4" name="Выноска-облако 3"/>
          <p:cNvSpPr/>
          <p:nvPr/>
        </p:nvSpPr>
        <p:spPr>
          <a:xfrm>
            <a:off x="4572000" y="0"/>
            <a:ext cx="4286280" cy="2857496"/>
          </a:xfrm>
          <a:prstGeom prst="cloudCallout">
            <a:avLst/>
          </a:prstGeom>
          <a:solidFill>
            <a:srgbClr val="FF66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Вырезали и лепили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Из цветного пластилина.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Помогала мама мне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</a:rPr>
              <a:t>елать Мою книжку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DSC031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357562"/>
            <a:ext cx="4278314" cy="32087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04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1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439943">
            <a:off x="4466435" y="908817"/>
            <a:ext cx="4159251" cy="3119438"/>
          </a:xfrm>
          <a:prstGeom prst="star32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14282" y="0"/>
            <a:ext cx="4214842" cy="1857364"/>
          </a:xfrm>
          <a:prstGeom prst="cloud">
            <a:avLst/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Вот она какая,-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Яркая, цветная!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071942"/>
            <a:ext cx="656243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Давно известно всем на свете,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это знают даже дети.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Книги- лучшие друзья,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Нам без них, никак нельзя!</a:t>
            </a:r>
          </a:p>
          <a:p>
            <a:pPr algn="ctr"/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5436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 проекта: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Алекс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Идейный вдохновитель: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Гузель </a:t>
            </a:r>
            <a:r>
              <a:rPr lang="ru-RU" dirty="0" err="1" smtClean="0">
                <a:solidFill>
                  <a:srgbClr val="00B050"/>
                </a:solidFill>
              </a:rPr>
              <a:t>Наилевна</a:t>
            </a:r>
            <a:r>
              <a:rPr lang="ru-RU" dirty="0" smtClean="0">
                <a:solidFill>
                  <a:srgbClr val="00B050"/>
                </a:solidFill>
              </a:rPr>
              <a:t> – мама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 наставник: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Наталья Николаевна- воспитатель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DSC03147.JPG"/>
          <p:cNvPicPr>
            <a:picLocks noChangeAspect="1"/>
          </p:cNvPicPr>
          <p:nvPr/>
        </p:nvPicPr>
        <p:blipFill>
          <a:blip r:embed="rId3"/>
          <a:srcRect l="32363" t="10274" r="9075"/>
          <a:stretch>
            <a:fillRect/>
          </a:stretch>
        </p:blipFill>
        <p:spPr>
          <a:xfrm>
            <a:off x="3643306" y="0"/>
            <a:ext cx="2357454" cy="2708986"/>
          </a:xfrm>
          <a:prstGeom prst="rect">
            <a:avLst/>
          </a:prstGeom>
        </p:spPr>
      </p:pic>
      <p:pic>
        <p:nvPicPr>
          <p:cNvPr id="6" name="Рисунок 5" descr="DSC03141.JPG"/>
          <p:cNvPicPr>
            <a:picLocks noChangeAspect="1"/>
          </p:cNvPicPr>
          <p:nvPr/>
        </p:nvPicPr>
        <p:blipFill>
          <a:blip r:embed="rId4"/>
          <a:srcRect t="11500" r="10000" b="12000"/>
          <a:stretch>
            <a:fillRect/>
          </a:stretch>
        </p:blipFill>
        <p:spPr>
          <a:xfrm>
            <a:off x="5715008" y="1214422"/>
            <a:ext cx="3214692" cy="3643338"/>
          </a:xfrm>
          <a:prstGeom prst="rect">
            <a:avLst/>
          </a:prstGeom>
        </p:spPr>
      </p:pic>
      <p:pic>
        <p:nvPicPr>
          <p:cNvPr id="7" name="Рисунок 6" descr="Копия фото 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5214950"/>
            <a:ext cx="1143008" cy="14128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26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72518" cy="650085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Вид</a:t>
            </a:r>
            <a:r>
              <a:rPr lang="ru-RU" sz="4000" b="1" dirty="0" smtClean="0">
                <a:solidFill>
                  <a:srgbClr val="FFFF00"/>
                </a:solidFill>
              </a:rPr>
              <a:t> 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проекта</a:t>
            </a:r>
            <a:r>
              <a:rPr lang="ru-RU" sz="4000" b="1" dirty="0" smtClean="0">
                <a:solidFill>
                  <a:srgbClr val="FFFF00"/>
                </a:solidFill>
              </a:rPr>
              <a:t>: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средней продолжительности.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Участники: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воспитатели, дети, родители.</a:t>
            </a:r>
          </a:p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Срок  реализации: </a:t>
            </a:r>
            <a:r>
              <a:rPr lang="ru-RU" dirty="0" smtClean="0">
                <a:solidFill>
                  <a:srgbClr val="002060"/>
                </a:solidFill>
              </a:rPr>
              <a:t>октябрь- декабрь.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4000" b="1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Раскрыть родителям значимость книги в речевом развитии детей и приобщение родителей к реализации задачи по обогащению словаря детей средствами художественной литературы.</a:t>
            </a:r>
          </a:p>
        </p:txBody>
      </p:sp>
    </p:spTree>
    <p:custDataLst>
      <p:tags r:id="rId1"/>
    </p:custDataLst>
  </p:cSld>
  <p:clrMapOvr>
    <a:masterClrMapping/>
  </p:clrMapOvr>
  <p:transition spd="med" advTm="2238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33CC"/>
                </a:solidFill>
              </a:rPr>
              <a:t>Этапы работы: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>
                <a:solidFill>
                  <a:srgbClr val="FFFF00"/>
                </a:solidFill>
              </a:rPr>
              <a:t>1 этап: </a:t>
            </a:r>
            <a:r>
              <a:rPr lang="ru-RU" sz="3100" dirty="0" smtClean="0">
                <a:solidFill>
                  <a:srgbClr val="0000FF"/>
                </a:solidFill>
              </a:rPr>
              <a:t>постановка проблемы, определение цели и задач исследовательской работы.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Проблема: </a:t>
            </a:r>
            <a:r>
              <a:rPr lang="ru-RU" sz="2700" b="1" dirty="0" smtClean="0">
                <a:solidFill>
                  <a:srgbClr val="FF0000"/>
                </a:solidFill>
              </a:rPr>
              <a:t>родители стали меньше уделять времени </a:t>
            </a:r>
            <a:r>
              <a:rPr lang="ru-RU" sz="2700" b="1" dirty="0" smtClean="0">
                <a:solidFill>
                  <a:srgbClr val="FF0000"/>
                </a:solidFill>
              </a:rPr>
              <a:t>чтению </a:t>
            </a:r>
            <a:r>
              <a:rPr lang="ru-RU" sz="2700" b="1" dirty="0" smtClean="0">
                <a:solidFill>
                  <a:srgbClr val="FF0000"/>
                </a:solidFill>
              </a:rPr>
              <a:t>худ. литературы детям, отдавая предпочтение компьютерным играм и телевидению.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286124"/>
            <a:ext cx="8229600" cy="33813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2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Задачи: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Совместно с детьми сделать «Книжку – малышку»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Приобщение детей к  худ. литературе.</a:t>
            </a:r>
          </a:p>
          <a:p>
            <a:pPr>
              <a:buNone/>
            </a:pPr>
            <a:endParaRPr lang="ru-RU" sz="32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Гипотеза: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Книги- наши друзья! Читая, мы развиваем мышление, воображение, обогащаем эмоции и словарь ребёнка.</a:t>
            </a: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7907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33CC"/>
                </a:solidFill>
              </a:rPr>
              <a:t>                Результаты исследования: </a:t>
            </a:r>
            <a:endParaRPr lang="ru-RU" sz="3200" b="1" dirty="0">
              <a:solidFill>
                <a:srgbClr val="FF33CC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Подбор методической литературы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Подбор худ. литературы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Подбор дидактических игр и упражнений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Выставка книжек – малышек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FF33CC"/>
                </a:solidFill>
              </a:rPr>
              <a:t>                                  2 этап: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Использование книжек- малышек во время самостоятельной деятельности.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Рассматривание книжек- малышек.</a:t>
            </a:r>
          </a:p>
          <a:p>
            <a:pPr>
              <a:buNone/>
            </a:pPr>
            <a:r>
              <a:rPr lang="ru-RU" sz="3500" dirty="0" smtClean="0"/>
              <a:t>                        </a:t>
            </a:r>
            <a:r>
              <a:rPr lang="ru-RU" sz="3500" b="1" dirty="0" smtClean="0">
                <a:solidFill>
                  <a:srgbClr val="FF33CC"/>
                </a:solidFill>
              </a:rPr>
              <a:t>3 этап: презентация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</a:rPr>
              <a:t>    Выставка книжек- малышек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</a:rPr>
              <a:t>    Презентация с семьёй Исаева Алекса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493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200" b="1" dirty="0" smtClean="0"/>
              <a:t>                     </a:t>
            </a:r>
            <a:r>
              <a:rPr lang="ru-RU" sz="4200" b="1" dirty="0" smtClean="0">
                <a:solidFill>
                  <a:srgbClr val="FF0000"/>
                </a:solidFill>
              </a:rPr>
              <a:t>Работа с детьми:</a:t>
            </a:r>
          </a:p>
          <a:p>
            <a:r>
              <a:rPr lang="ru-RU" sz="3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Игровая деятельность: </a:t>
            </a:r>
            <a:r>
              <a:rPr lang="ru-RU" dirty="0" smtClean="0">
                <a:solidFill>
                  <a:srgbClr val="002060"/>
                </a:solidFill>
              </a:rPr>
              <a:t>Д/и «Мы из сказки»,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игры –драматизации «Девочка чумазая», «Поездка в поезде»;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пазлы «Мои любимые сказки»</a:t>
            </a:r>
          </a:p>
          <a:p>
            <a:r>
              <a:rPr lang="ru-RU" sz="3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Познавательная деятельность: </a:t>
            </a:r>
            <a:r>
              <a:rPr lang="ru-RU" dirty="0" smtClean="0">
                <a:solidFill>
                  <a:srgbClr val="002060"/>
                </a:solidFill>
              </a:rPr>
              <a:t>Книжки- игрушки; рассматривание иллюстраций к сказкам и </a:t>
            </a:r>
            <a:r>
              <a:rPr lang="ru-RU" dirty="0" err="1" smtClean="0">
                <a:solidFill>
                  <a:srgbClr val="002060"/>
                </a:solidFill>
              </a:rPr>
              <a:t>потешкам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3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Речевая деятельность: </a:t>
            </a:r>
            <a:r>
              <a:rPr lang="ru-RU" dirty="0" smtClean="0">
                <a:solidFill>
                  <a:srgbClr val="002060"/>
                </a:solidFill>
              </a:rPr>
              <a:t>рассказывание стихотворений; чтение сказок; заучивание потешек; пальчиковые игры.</a:t>
            </a:r>
          </a:p>
          <a:p>
            <a:r>
              <a:rPr lang="ru-RU" sz="35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Худ. продуктивная деятельность: </a:t>
            </a:r>
            <a:r>
              <a:rPr lang="ru-RU" dirty="0" smtClean="0">
                <a:solidFill>
                  <a:srgbClr val="002060"/>
                </a:solidFill>
              </a:rPr>
              <a:t>уголок книги, драматизация потешек; диалогические стихи; рисование- «Ёжик», «Козлёнок»; аппликация- «Зайчик», «Цыплёнок»</a:t>
            </a:r>
            <a:endParaRPr lang="ru-RU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2393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CC"/>
                </a:solidFill>
              </a:rPr>
              <a:t>            Работа с родителями:</a:t>
            </a:r>
            <a:endParaRPr lang="ru-RU" b="1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Анкетирование</a:t>
            </a:r>
          </a:p>
          <a:p>
            <a:r>
              <a:rPr lang="ru-RU" sz="3200" b="1" dirty="0" smtClean="0">
                <a:solidFill>
                  <a:srgbClr val="FF3300"/>
                </a:solidFill>
              </a:rPr>
              <a:t>Консультации: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«Читая книги обогащаем  речь детей»;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«Наш друг- телевидение»; </a:t>
            </a:r>
          </a:p>
          <a:p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</a:rPr>
              <a:t>Памятка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«Советы заботливым родителям»</a:t>
            </a:r>
          </a:p>
          <a:p>
            <a:pPr>
              <a:buNone/>
            </a:pPr>
            <a:endParaRPr lang="ru-RU" dirty="0" smtClean="0"/>
          </a:p>
          <a:p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FF00"/>
                </a:solidFill>
              </a:rPr>
              <a:t>Изготовление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70C0"/>
                </a:solidFill>
              </a:rPr>
              <a:t>К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</a:rPr>
              <a:t>н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</a:rPr>
              <a:t>и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ж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7030A0"/>
                </a:solidFill>
              </a:rPr>
              <a:t>е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к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–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м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л</a:t>
            </a:r>
            <a:r>
              <a:rPr lang="ru-RU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7030A0"/>
                </a:solidFill>
              </a:rPr>
              <a:t>ы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</a:rPr>
              <a:t>ш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2060"/>
                </a:solidFill>
              </a:rPr>
              <a:t>е</a:t>
            </a:r>
            <a:r>
              <a:rPr lang="ru-RU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70C0"/>
                </a:solidFill>
              </a:rPr>
              <a:t>к</a:t>
            </a:r>
            <a:endParaRPr lang="ru-RU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  <p:custDataLst>
      <p:tags r:id="rId1"/>
    </p:custDataLst>
  </p:cSld>
  <p:clrMapOvr>
    <a:masterClrMapping/>
  </p:clrMapOvr>
  <p:transition spd="slow" advTm="1920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5E582"/>
                </a:solidFill>
              </a:rPr>
              <a:t>     </a:t>
            </a:r>
            <a:r>
              <a:rPr lang="ru-RU" sz="4400" b="1" dirty="0" smtClean="0">
                <a:solidFill>
                  <a:srgbClr val="55E582"/>
                </a:solidFill>
              </a:rPr>
              <a:t>Моя «Книжка – малышка»</a:t>
            </a:r>
            <a:endParaRPr lang="ru-RU" sz="4400" b="1" dirty="0">
              <a:solidFill>
                <a:srgbClr val="55E58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3300"/>
                </a:solidFill>
              </a:rPr>
              <a:t>Авторы: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Исаев Алекс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Исаева Гузель </a:t>
            </a:r>
            <a:r>
              <a:rPr lang="ru-RU" dirty="0" err="1" smtClean="0">
                <a:solidFill>
                  <a:srgbClr val="002060"/>
                </a:solidFill>
              </a:rPr>
              <a:t>Наилевна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Руководитель проекта: </a:t>
            </a:r>
            <a:r>
              <a:rPr lang="ru-RU" dirty="0" smtClean="0">
                <a:solidFill>
                  <a:srgbClr val="002060"/>
                </a:solidFill>
              </a:rPr>
              <a:t>Филатова Н. Н – воспитатель</a:t>
            </a:r>
          </a:p>
          <a:p>
            <a:pPr>
              <a:buNone/>
            </a:pPr>
            <a:r>
              <a:rPr lang="ru-RU" dirty="0" smtClean="0">
                <a:solidFill>
                  <a:srgbClr val="00FF00"/>
                </a:solidFill>
              </a:rPr>
              <a:t>                              Ноябрь 2009 год.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4" name="Рисунок 3" descr="DSC03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357430"/>
            <a:ext cx="3635372" cy="27265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26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Проблема: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 сделать книжку- малышку?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Как оформить?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03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49" y="2458610"/>
            <a:ext cx="5357851" cy="40183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578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FF33CC"/>
                </a:solidFill>
              </a:rPr>
              <a:t>Задачи: </a:t>
            </a:r>
            <a:br>
              <a:rPr lang="ru-RU" sz="3600" b="1" dirty="0" smtClean="0">
                <a:solidFill>
                  <a:srgbClr val="FF33CC"/>
                </a:solidFill>
              </a:rPr>
            </a:br>
            <a:endParaRPr lang="ru-RU" sz="3600" b="1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Рассматривание книг, иллюстраций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Поиск в интернете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03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571744"/>
            <a:ext cx="5207008" cy="39052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114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1.7|1.4|1.5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2.4|1.8|3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7|1.8|2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4.9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5|4.6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|9.4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2|2.6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1|2.8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2.6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351</TotalTime>
  <Words>438</Words>
  <Application>Microsoft Office PowerPoint</Application>
  <PresentationFormat>Экран (4:3)</PresentationFormat>
  <Paragraphs>102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Проект</vt:lpstr>
      <vt:lpstr>Презентация PowerPoint</vt:lpstr>
      <vt:lpstr>                                  Этапы работы: 1 этап: постановка проблемы, определение цели и задач исследовательской работы. Проблема: родители стали меньше уделять времени чтению худ. литературы детям, отдавая предпочтение компьютерным играм и телевидению.</vt:lpstr>
      <vt:lpstr>                Результаты исследования: </vt:lpstr>
      <vt:lpstr>Презентация PowerPoint</vt:lpstr>
      <vt:lpstr>            Работа с родителями:</vt:lpstr>
      <vt:lpstr>     Моя «Книжка – малышка»</vt:lpstr>
      <vt:lpstr>Проблема:</vt:lpstr>
      <vt:lpstr>   Задачи:  </vt:lpstr>
      <vt:lpstr>Гипотеза:</vt:lpstr>
      <vt:lpstr>Организация: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Admin</dc:creator>
  <cp:lastModifiedBy>Пользователь</cp:lastModifiedBy>
  <cp:revision>64</cp:revision>
  <dcterms:created xsi:type="dcterms:W3CDTF">2009-11-19T18:49:11Z</dcterms:created>
  <dcterms:modified xsi:type="dcterms:W3CDTF">2014-09-06T03:27:55Z</dcterms:modified>
</cp:coreProperties>
</file>