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C71C-371B-4D95-B424-C523F936F2F5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2519-6E3F-428E-9F53-0A8CF23B3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4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C71C-371B-4D95-B424-C523F936F2F5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2519-6E3F-428E-9F53-0A8CF23B3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39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C71C-371B-4D95-B424-C523F936F2F5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2519-6E3F-428E-9F53-0A8CF23B3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4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C71C-371B-4D95-B424-C523F936F2F5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2519-6E3F-428E-9F53-0A8CF23B3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C71C-371B-4D95-B424-C523F936F2F5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2519-6E3F-428E-9F53-0A8CF23B3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49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C71C-371B-4D95-B424-C523F936F2F5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2519-6E3F-428E-9F53-0A8CF23B3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60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C71C-371B-4D95-B424-C523F936F2F5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2519-6E3F-428E-9F53-0A8CF23B3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5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C71C-371B-4D95-B424-C523F936F2F5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2519-6E3F-428E-9F53-0A8CF23B3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95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C71C-371B-4D95-B424-C523F936F2F5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2519-6E3F-428E-9F53-0A8CF23B3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9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C71C-371B-4D95-B424-C523F936F2F5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2519-6E3F-428E-9F53-0A8CF23B3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99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C71C-371B-4D95-B424-C523F936F2F5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2519-6E3F-428E-9F53-0A8CF23B3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4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6C71C-371B-4D95-B424-C523F936F2F5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F2519-6E3F-428E-9F53-0A8CF23B3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80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Ты - велосипедист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Урок ОБЖ</a:t>
            </a:r>
          </a:p>
          <a:p>
            <a:r>
              <a:rPr lang="ru-RU" b="1" dirty="0" smtClean="0"/>
              <a:t>3 класс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2536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52839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3672408" cy="251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38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Что необычного в этих велосипедах?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19268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755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1905000"/>
            <a:ext cx="5220580" cy="368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26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2200" b="1" dirty="0" smtClean="0"/>
              <a:t>Двести </a:t>
            </a:r>
            <a:r>
              <a:rPr lang="ru-RU" sz="2200" b="1" dirty="0"/>
              <a:t>лет назад, а точнее 206 лет назад, жил в уральском селе Верхотурье кузнец Ефим </a:t>
            </a:r>
            <a:r>
              <a:rPr lang="ru-RU" sz="2200" b="1" dirty="0" err="1"/>
              <a:t>Михеевич</a:t>
            </a:r>
            <a:r>
              <a:rPr lang="ru-RU" sz="2200" b="1" dirty="0"/>
              <a:t> Артамонов. Он был большим выдумщиком и однажды придумал машину – самокат, у которого было 2 деревянных колеса, руль.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0324"/>
            <a:ext cx="5472608" cy="342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84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в мире велосипед Ефима Артамонова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32" y="1977318"/>
            <a:ext cx="4471355" cy="37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31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Вторым изобретателем был немецкий офицер Карл Фридрих </a:t>
            </a:r>
            <a:r>
              <a:rPr lang="ru-RU" sz="2400" b="1" dirty="0" err="1"/>
              <a:t>Дрез</a:t>
            </a:r>
            <a:r>
              <a:rPr lang="ru-RU" sz="2400" b="1" dirty="0"/>
              <a:t>. Он оснастил двухколесный самокат управляемым передним колесом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24038"/>
            <a:ext cx="4752528" cy="41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89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Эта </a:t>
            </a:r>
            <a:r>
              <a:rPr lang="ru-RU" sz="2200" b="1" dirty="0"/>
              <a:t>модель появилась 170 лет назад. </a:t>
            </a:r>
            <a:r>
              <a:rPr lang="ru-RU" sz="2200" b="1" dirty="0" err="1"/>
              <a:t>Филлип</a:t>
            </a:r>
            <a:r>
              <a:rPr lang="ru-RU" sz="2200" b="1" dirty="0"/>
              <a:t> Фишер построил экипаж с двухметровым передним колесом, снабженным педалями, и маленьким задним. Такой велосипед в народе прозвали “</a:t>
            </a:r>
            <a:r>
              <a:rPr lang="ru-RU" sz="2200" b="1" dirty="0" err="1"/>
              <a:t>костотряс</a:t>
            </a:r>
            <a:r>
              <a:rPr lang="ru-RU" sz="2200" b="1" dirty="0"/>
              <a:t>”. Он развивал скорость – 11 </a:t>
            </a:r>
            <a:r>
              <a:rPr lang="ru-RU" sz="2200" b="1" dirty="0" smtClean="0"/>
              <a:t>км/ч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81263"/>
            <a:ext cx="4680520" cy="317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Еще через несколько лет (25 лет) появился экипаж с педалями на переднем колесе и тормозом на заднем.</a:t>
            </a:r>
            <a:br>
              <a:rPr lang="ru-RU" sz="2000" b="1" dirty="0"/>
            </a:br>
            <a:r>
              <a:rPr lang="ru-RU" sz="2000" b="1" dirty="0"/>
              <a:t>Разработал и создал такую модель велосипеда француз, каретных дел мастер – Пьер Мишо. Проживал он в Париже. Сначала было построено 2 велосипеда, а потом построено и продано – 142 машины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05050"/>
            <a:ext cx="4968552" cy="314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84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/>
              <a:t>Стремясь еще больше увеличить быстроходность велосипеда, конструкторы придумали легкие металлические колеса с тонкими стальными спицами. Эту машину англичане-конструкторы назвали “пауком”. За быстроходность и множество тонких легких спиц.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24074"/>
            <a:ext cx="4481799" cy="353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2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Современный велосипед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600324"/>
            <a:ext cx="5036159" cy="313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71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Детские велосипеды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62213"/>
            <a:ext cx="6192688" cy="319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157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128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Ты - велосипедист</vt:lpstr>
      <vt:lpstr> Двести лет назад, а точнее 206 лет назад, жил в уральском селе Верхотурье кузнец Ефим Михеевич Артамонов. Он был большим выдумщиком и однажды придумал машину – самокат, у которого было 2 деревянных колеса, руль.</vt:lpstr>
      <vt:lpstr>Первый в мире велосипед Ефима Артамонова</vt:lpstr>
      <vt:lpstr>Вторым изобретателем был немецкий офицер Карл Фридрих Дрез. Он оснастил двухколесный самокат управляемым передним колесом</vt:lpstr>
      <vt:lpstr>Эта модель появилась 170 лет назад. Филлип Фишер построил экипаж с двухметровым передним колесом, снабженным педалями, и маленьким задним. Такой велосипед в народе прозвали “костотряс”. Он развивал скорость – 11 км/ч</vt:lpstr>
      <vt:lpstr>Еще через несколько лет (25 лет) появился экипаж с педалями на переднем колесе и тормозом на заднем. Разработал и создал такую модель велосипеда француз, каретных дел мастер – Пьер Мишо. Проживал он в Париже. Сначала было построено 2 велосипеда, а потом построено и продано – 142 машины </vt:lpstr>
      <vt:lpstr>Стремясь еще больше увеличить быстроходность велосипеда, конструкторы придумали легкие металлические колеса с тонкими стальными спицами. Эту машину англичане-конструкторы назвали “пауком”. За быстроходность и множество тонких легких спиц. </vt:lpstr>
      <vt:lpstr>Современный велосипед</vt:lpstr>
      <vt:lpstr>Детские велосипеды</vt:lpstr>
      <vt:lpstr>Презентация PowerPoint</vt:lpstr>
      <vt:lpstr>Что необычного в этих велосипедах?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2012-02-16T17:04:21Z</dcterms:created>
  <dcterms:modified xsi:type="dcterms:W3CDTF">2012-02-16T17:28:21Z</dcterms:modified>
</cp:coreProperties>
</file>