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B1DFC2-F1EF-49AF-80F8-3E7D4DD46D9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018F8D-9037-4E15-8673-1F3344EA4F2E}">
      <dgm:prSet phldrT="[Текст]" custT="1"/>
      <dgm:spPr/>
      <dgm:t>
        <a:bodyPr/>
        <a:lstStyle/>
        <a:p>
          <a:r>
            <a:rPr lang="ru-RU" sz="4800" b="1" dirty="0" smtClean="0">
              <a:solidFill>
                <a:srgbClr val="FF0000"/>
              </a:solidFill>
            </a:rPr>
            <a:t>Бог             Творец</a:t>
          </a:r>
          <a:endParaRPr lang="ru-RU" sz="4800" b="1" dirty="0">
            <a:solidFill>
              <a:srgbClr val="FF0000"/>
            </a:solidFill>
          </a:endParaRPr>
        </a:p>
      </dgm:t>
    </dgm:pt>
    <dgm:pt modelId="{20481AC3-6925-40E6-A291-508F608C0198}" type="parTrans" cxnId="{DC6E9F00-E2D9-4C05-A918-961548EBA359}">
      <dgm:prSet/>
      <dgm:spPr/>
      <dgm:t>
        <a:bodyPr/>
        <a:lstStyle/>
        <a:p>
          <a:endParaRPr lang="ru-RU"/>
        </a:p>
      </dgm:t>
    </dgm:pt>
    <dgm:pt modelId="{53AD7A0C-3A09-409C-BA15-E36F68E1444B}" type="sibTrans" cxnId="{DC6E9F00-E2D9-4C05-A918-961548EBA359}">
      <dgm:prSet/>
      <dgm:spPr/>
      <dgm:t>
        <a:bodyPr/>
        <a:lstStyle/>
        <a:p>
          <a:endParaRPr lang="ru-RU"/>
        </a:p>
      </dgm:t>
    </dgm:pt>
    <dgm:pt modelId="{ACC12D8B-F459-4B0B-8973-D497BABA4BF8}">
      <dgm:prSet phldrT="[Текст]" custT="1"/>
      <dgm:spPr/>
      <dgm:t>
        <a:bodyPr/>
        <a:lstStyle/>
        <a:p>
          <a:r>
            <a:rPr lang="ru-RU" sz="3600" dirty="0" smtClean="0">
              <a:solidFill>
                <a:schemeClr val="accent5">
                  <a:lumMod val="50000"/>
                </a:schemeClr>
              </a:solidFill>
            </a:rPr>
            <a:t>Окружающий мир</a:t>
          </a:r>
          <a:endParaRPr lang="ru-RU" sz="3600" dirty="0">
            <a:solidFill>
              <a:schemeClr val="accent5">
                <a:lumMod val="50000"/>
              </a:schemeClr>
            </a:solidFill>
          </a:endParaRPr>
        </a:p>
      </dgm:t>
    </dgm:pt>
    <dgm:pt modelId="{F8BD3B01-FF14-4C93-84AD-A2CD4E736E90}" type="parTrans" cxnId="{5A2AC9B5-E0D6-4234-99C8-E0A4B021991A}">
      <dgm:prSet/>
      <dgm:spPr/>
      <dgm:t>
        <a:bodyPr/>
        <a:lstStyle/>
        <a:p>
          <a:endParaRPr lang="ru-RU"/>
        </a:p>
      </dgm:t>
    </dgm:pt>
    <dgm:pt modelId="{72018276-6197-4D9D-B9D5-00E96ABEF864}" type="sibTrans" cxnId="{5A2AC9B5-E0D6-4234-99C8-E0A4B021991A}">
      <dgm:prSet/>
      <dgm:spPr/>
      <dgm:t>
        <a:bodyPr/>
        <a:lstStyle/>
        <a:p>
          <a:endParaRPr lang="ru-RU"/>
        </a:p>
      </dgm:t>
    </dgm:pt>
    <dgm:pt modelId="{1FC6E756-7616-42BA-BB62-F83633D71472}">
      <dgm:prSet phldrT="[Текст]" custT="1"/>
      <dgm:spPr/>
      <dgm:t>
        <a:bodyPr/>
        <a:lstStyle/>
        <a:p>
          <a:r>
            <a:rPr lang="ru-RU" sz="3600" dirty="0" smtClean="0">
              <a:solidFill>
                <a:schemeClr val="accent5">
                  <a:lumMod val="50000"/>
                </a:schemeClr>
              </a:solidFill>
            </a:rPr>
            <a:t>Законы природы</a:t>
          </a:r>
          <a:endParaRPr lang="ru-RU" sz="3600" dirty="0">
            <a:solidFill>
              <a:schemeClr val="accent5">
                <a:lumMod val="50000"/>
              </a:schemeClr>
            </a:solidFill>
          </a:endParaRPr>
        </a:p>
      </dgm:t>
    </dgm:pt>
    <dgm:pt modelId="{2E790EF3-04DA-4B6F-A4B0-A081148EF1B1}" type="parTrans" cxnId="{CABDDAE1-E84A-4D5C-8F29-71A3EA21283C}">
      <dgm:prSet/>
      <dgm:spPr/>
      <dgm:t>
        <a:bodyPr/>
        <a:lstStyle/>
        <a:p>
          <a:endParaRPr lang="ru-RU"/>
        </a:p>
      </dgm:t>
    </dgm:pt>
    <dgm:pt modelId="{7AE8091E-77C6-46D0-9D8B-810C279C1BE0}" type="sibTrans" cxnId="{CABDDAE1-E84A-4D5C-8F29-71A3EA21283C}">
      <dgm:prSet/>
      <dgm:spPr/>
      <dgm:t>
        <a:bodyPr/>
        <a:lstStyle/>
        <a:p>
          <a:endParaRPr lang="ru-RU"/>
        </a:p>
      </dgm:t>
    </dgm:pt>
    <dgm:pt modelId="{E7A9D4A4-496D-446E-A9F8-935F6EDB1E86}">
      <dgm:prSet phldrT="[Текст]" custT="1"/>
      <dgm:spPr/>
      <dgm:t>
        <a:bodyPr/>
        <a:lstStyle/>
        <a:p>
          <a:r>
            <a:rPr lang="ru-RU" sz="4000" dirty="0" smtClean="0">
              <a:solidFill>
                <a:srgbClr val="C00000"/>
              </a:solidFill>
            </a:rPr>
            <a:t>Человеческий род</a:t>
          </a:r>
          <a:endParaRPr lang="ru-RU" sz="4000" dirty="0">
            <a:solidFill>
              <a:srgbClr val="C00000"/>
            </a:solidFill>
          </a:endParaRPr>
        </a:p>
      </dgm:t>
    </dgm:pt>
    <dgm:pt modelId="{1EB940BF-32C5-471B-AE45-32E27CEE1A4E}" type="parTrans" cxnId="{10C8C561-C841-428F-B59C-23424B8B0858}">
      <dgm:prSet/>
      <dgm:spPr/>
      <dgm:t>
        <a:bodyPr/>
        <a:lstStyle/>
        <a:p>
          <a:endParaRPr lang="ru-RU"/>
        </a:p>
      </dgm:t>
    </dgm:pt>
    <dgm:pt modelId="{E85F2C61-51F1-49FE-9ABD-0955BDC79305}" type="sibTrans" cxnId="{10C8C561-C841-428F-B59C-23424B8B0858}">
      <dgm:prSet/>
      <dgm:spPr/>
      <dgm:t>
        <a:bodyPr/>
        <a:lstStyle/>
        <a:p>
          <a:endParaRPr lang="ru-RU"/>
        </a:p>
      </dgm:t>
    </dgm:pt>
    <dgm:pt modelId="{72B89700-F208-43E5-8437-92D1EED63EC3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C00000"/>
              </a:solidFill>
            </a:rPr>
            <a:t>Законы добра</a:t>
          </a:r>
        </a:p>
        <a:p>
          <a:r>
            <a:rPr lang="ru-RU" sz="2800" dirty="0" smtClean="0">
              <a:solidFill>
                <a:srgbClr val="C00000"/>
              </a:solidFill>
            </a:rPr>
            <a:t>Свобода</a:t>
          </a:r>
        </a:p>
        <a:p>
          <a:r>
            <a:rPr lang="ru-RU" sz="2800" dirty="0" smtClean="0">
              <a:solidFill>
                <a:srgbClr val="C00000"/>
              </a:solidFill>
            </a:rPr>
            <a:t>Разум</a:t>
          </a:r>
        </a:p>
        <a:p>
          <a:r>
            <a:rPr lang="ru-RU" sz="2800" dirty="0" smtClean="0">
              <a:solidFill>
                <a:srgbClr val="C00000"/>
              </a:solidFill>
            </a:rPr>
            <a:t>Совесть</a:t>
          </a:r>
        </a:p>
        <a:p>
          <a:r>
            <a:rPr lang="ru-RU" sz="2800" dirty="0" smtClean="0">
              <a:solidFill>
                <a:srgbClr val="C00000"/>
              </a:solidFill>
            </a:rPr>
            <a:t>любовь</a:t>
          </a:r>
        </a:p>
        <a:p>
          <a:endParaRPr lang="ru-RU" sz="2800" dirty="0">
            <a:solidFill>
              <a:srgbClr val="C00000"/>
            </a:solidFill>
          </a:endParaRPr>
        </a:p>
      </dgm:t>
    </dgm:pt>
    <dgm:pt modelId="{C0C8878A-2144-48C6-A9A5-24ADB006D90B}" type="parTrans" cxnId="{63BAC4EE-5380-4E50-868F-1300FBFFD8E9}">
      <dgm:prSet/>
      <dgm:spPr/>
      <dgm:t>
        <a:bodyPr/>
        <a:lstStyle/>
        <a:p>
          <a:endParaRPr lang="ru-RU"/>
        </a:p>
      </dgm:t>
    </dgm:pt>
    <dgm:pt modelId="{1C3B820E-F393-40F4-9F25-C72CCCB8DD36}" type="sibTrans" cxnId="{63BAC4EE-5380-4E50-868F-1300FBFFD8E9}">
      <dgm:prSet/>
      <dgm:spPr/>
      <dgm:t>
        <a:bodyPr/>
        <a:lstStyle/>
        <a:p>
          <a:endParaRPr lang="ru-RU"/>
        </a:p>
      </dgm:t>
    </dgm:pt>
    <dgm:pt modelId="{788E8E6C-EB7B-4AC2-BCFB-14D465677BF2}" type="pres">
      <dgm:prSet presAssocID="{32B1DFC2-F1EF-49AF-80F8-3E7D4DD46D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FB7E74-0817-42FD-B554-DB8AB274E1C0}" type="pres">
      <dgm:prSet presAssocID="{F3018F8D-9037-4E15-8673-1F3344EA4F2E}" presName="hierRoot1" presStyleCnt="0"/>
      <dgm:spPr/>
    </dgm:pt>
    <dgm:pt modelId="{465DE742-626D-43AB-995B-77B0D27688F6}" type="pres">
      <dgm:prSet presAssocID="{F3018F8D-9037-4E15-8673-1F3344EA4F2E}" presName="composite" presStyleCnt="0"/>
      <dgm:spPr/>
    </dgm:pt>
    <dgm:pt modelId="{08701BF4-EFB8-407C-9DA0-E19B880CE059}" type="pres">
      <dgm:prSet presAssocID="{F3018F8D-9037-4E15-8673-1F3344EA4F2E}" presName="background" presStyleLbl="node0" presStyleIdx="0" presStyleCnt="1"/>
      <dgm:spPr/>
    </dgm:pt>
    <dgm:pt modelId="{73305019-B5A4-4DE2-9864-2E463B6C4503}" type="pres">
      <dgm:prSet presAssocID="{F3018F8D-9037-4E15-8673-1F3344EA4F2E}" presName="text" presStyleLbl="fgAcc0" presStyleIdx="0" presStyleCnt="1" custScaleX="897464" custScaleY="314165">
        <dgm:presLayoutVars>
          <dgm:chPref val="3"/>
        </dgm:presLayoutVars>
      </dgm:prSet>
      <dgm:spPr/>
    </dgm:pt>
    <dgm:pt modelId="{61932281-4A71-4465-A6D1-E88BF72A8E3A}" type="pres">
      <dgm:prSet presAssocID="{F3018F8D-9037-4E15-8673-1F3344EA4F2E}" presName="hierChild2" presStyleCnt="0"/>
      <dgm:spPr/>
    </dgm:pt>
    <dgm:pt modelId="{BA5A2C4A-9C8F-47F8-93B2-86EB6034610C}" type="pres">
      <dgm:prSet presAssocID="{F8BD3B01-FF14-4C93-84AD-A2CD4E736E90}" presName="Name10" presStyleLbl="parChTrans1D2" presStyleIdx="0" presStyleCnt="2"/>
      <dgm:spPr/>
    </dgm:pt>
    <dgm:pt modelId="{2DCB1D64-BD05-4FA5-8160-954C4808BC26}" type="pres">
      <dgm:prSet presAssocID="{ACC12D8B-F459-4B0B-8973-D497BABA4BF8}" presName="hierRoot2" presStyleCnt="0"/>
      <dgm:spPr/>
    </dgm:pt>
    <dgm:pt modelId="{1521B927-CEA9-4ACC-9919-CA8AF986517D}" type="pres">
      <dgm:prSet presAssocID="{ACC12D8B-F459-4B0B-8973-D497BABA4BF8}" presName="composite2" presStyleCnt="0"/>
      <dgm:spPr/>
    </dgm:pt>
    <dgm:pt modelId="{5DF80DB5-E9C0-4DEF-A6FC-E5FB24FCD6EB}" type="pres">
      <dgm:prSet presAssocID="{ACC12D8B-F459-4B0B-8973-D497BABA4BF8}" presName="background2" presStyleLbl="node2" presStyleIdx="0" presStyleCnt="2"/>
      <dgm:spPr/>
    </dgm:pt>
    <dgm:pt modelId="{EC1CFB25-97F3-47E5-9A4C-CD5728558289}" type="pres">
      <dgm:prSet presAssocID="{ACC12D8B-F459-4B0B-8973-D497BABA4BF8}" presName="text2" presStyleLbl="fgAcc2" presStyleIdx="0" presStyleCnt="2" custScaleX="505285" custScaleY="266544">
        <dgm:presLayoutVars>
          <dgm:chPref val="3"/>
        </dgm:presLayoutVars>
      </dgm:prSet>
      <dgm:spPr/>
    </dgm:pt>
    <dgm:pt modelId="{E572059B-CFEA-4E5F-A2CC-5E896D7B3951}" type="pres">
      <dgm:prSet presAssocID="{ACC12D8B-F459-4B0B-8973-D497BABA4BF8}" presName="hierChild3" presStyleCnt="0"/>
      <dgm:spPr/>
    </dgm:pt>
    <dgm:pt modelId="{374AF766-0747-4344-8F7A-68BC9AFF43F1}" type="pres">
      <dgm:prSet presAssocID="{2E790EF3-04DA-4B6F-A4B0-A081148EF1B1}" presName="Name17" presStyleLbl="parChTrans1D3" presStyleIdx="0" presStyleCnt="2"/>
      <dgm:spPr/>
    </dgm:pt>
    <dgm:pt modelId="{8D19EA01-E1B2-4F01-A145-B8F46F35CD7C}" type="pres">
      <dgm:prSet presAssocID="{1FC6E756-7616-42BA-BB62-F83633D71472}" presName="hierRoot3" presStyleCnt="0"/>
      <dgm:spPr/>
    </dgm:pt>
    <dgm:pt modelId="{523DA61B-E8A6-4238-A2D8-FA3611E01C9E}" type="pres">
      <dgm:prSet presAssocID="{1FC6E756-7616-42BA-BB62-F83633D71472}" presName="composite3" presStyleCnt="0"/>
      <dgm:spPr/>
    </dgm:pt>
    <dgm:pt modelId="{AA1B9644-8B8E-4038-946E-05B7D18C24D4}" type="pres">
      <dgm:prSet presAssocID="{1FC6E756-7616-42BA-BB62-F83633D71472}" presName="background3" presStyleLbl="node3" presStyleIdx="0" presStyleCnt="2"/>
      <dgm:spPr/>
    </dgm:pt>
    <dgm:pt modelId="{D67EB72C-E927-482E-8AE1-1FB77C1574AA}" type="pres">
      <dgm:prSet presAssocID="{1FC6E756-7616-42BA-BB62-F83633D71472}" presName="text3" presStyleLbl="fgAcc3" presStyleIdx="0" presStyleCnt="2" custScaleX="468946" custScaleY="291609">
        <dgm:presLayoutVars>
          <dgm:chPref val="3"/>
        </dgm:presLayoutVars>
      </dgm:prSet>
      <dgm:spPr/>
    </dgm:pt>
    <dgm:pt modelId="{D305B0D4-9DDB-4BB4-9E94-DEB4A6A6C133}" type="pres">
      <dgm:prSet presAssocID="{1FC6E756-7616-42BA-BB62-F83633D71472}" presName="hierChild4" presStyleCnt="0"/>
      <dgm:spPr/>
    </dgm:pt>
    <dgm:pt modelId="{359721B2-0B2E-4396-A71E-1A654760952B}" type="pres">
      <dgm:prSet presAssocID="{1EB940BF-32C5-471B-AE45-32E27CEE1A4E}" presName="Name10" presStyleLbl="parChTrans1D2" presStyleIdx="1" presStyleCnt="2"/>
      <dgm:spPr/>
    </dgm:pt>
    <dgm:pt modelId="{34B7199D-AF98-4294-82F5-BA18E1898B3B}" type="pres">
      <dgm:prSet presAssocID="{E7A9D4A4-496D-446E-A9F8-935F6EDB1E86}" presName="hierRoot2" presStyleCnt="0"/>
      <dgm:spPr/>
    </dgm:pt>
    <dgm:pt modelId="{C74A70EC-5C5D-4DB0-A950-F78D1B115907}" type="pres">
      <dgm:prSet presAssocID="{E7A9D4A4-496D-446E-A9F8-935F6EDB1E86}" presName="composite2" presStyleCnt="0"/>
      <dgm:spPr/>
    </dgm:pt>
    <dgm:pt modelId="{8061F76B-D12D-48AD-BEA7-B73411570300}" type="pres">
      <dgm:prSet presAssocID="{E7A9D4A4-496D-446E-A9F8-935F6EDB1E86}" presName="background2" presStyleLbl="node2" presStyleIdx="1" presStyleCnt="2"/>
      <dgm:spPr/>
    </dgm:pt>
    <dgm:pt modelId="{B4A8BA96-ECC7-4B57-947A-FD65DF045EA7}" type="pres">
      <dgm:prSet presAssocID="{E7A9D4A4-496D-446E-A9F8-935F6EDB1E86}" presName="text2" presStyleLbl="fgAcc2" presStyleIdx="1" presStyleCnt="2" custScaleX="501100" custScaleY="285688">
        <dgm:presLayoutVars>
          <dgm:chPref val="3"/>
        </dgm:presLayoutVars>
      </dgm:prSet>
      <dgm:spPr/>
    </dgm:pt>
    <dgm:pt modelId="{F4CA508D-605F-4174-B65C-FAABA4412B54}" type="pres">
      <dgm:prSet presAssocID="{E7A9D4A4-496D-446E-A9F8-935F6EDB1E86}" presName="hierChild3" presStyleCnt="0"/>
      <dgm:spPr/>
    </dgm:pt>
    <dgm:pt modelId="{DC47A6F0-CD9B-478A-AB8B-5CA9AFBB7EFA}" type="pres">
      <dgm:prSet presAssocID="{C0C8878A-2144-48C6-A9A5-24ADB006D90B}" presName="Name17" presStyleLbl="parChTrans1D3" presStyleIdx="1" presStyleCnt="2"/>
      <dgm:spPr/>
    </dgm:pt>
    <dgm:pt modelId="{541750C5-52B9-4933-8570-46023064F79F}" type="pres">
      <dgm:prSet presAssocID="{72B89700-F208-43E5-8437-92D1EED63EC3}" presName="hierRoot3" presStyleCnt="0"/>
      <dgm:spPr/>
    </dgm:pt>
    <dgm:pt modelId="{8E6081C5-49E4-4ACB-9106-D2D137A1CDA9}" type="pres">
      <dgm:prSet presAssocID="{72B89700-F208-43E5-8437-92D1EED63EC3}" presName="composite3" presStyleCnt="0"/>
      <dgm:spPr/>
    </dgm:pt>
    <dgm:pt modelId="{695BD5EF-ECB7-427B-9307-0D11ABC27057}" type="pres">
      <dgm:prSet presAssocID="{72B89700-F208-43E5-8437-92D1EED63EC3}" presName="background3" presStyleLbl="node3" presStyleIdx="1" presStyleCnt="2"/>
      <dgm:spPr/>
    </dgm:pt>
    <dgm:pt modelId="{F9B03168-D2AC-4BDD-8556-0F344149FBD0}" type="pres">
      <dgm:prSet presAssocID="{72B89700-F208-43E5-8437-92D1EED63EC3}" presName="text3" presStyleLbl="fgAcc3" presStyleIdx="1" presStyleCnt="2" custScaleX="484109" custScaleY="735145">
        <dgm:presLayoutVars>
          <dgm:chPref val="3"/>
        </dgm:presLayoutVars>
      </dgm:prSet>
      <dgm:spPr/>
    </dgm:pt>
    <dgm:pt modelId="{57089635-C771-44EB-A18D-BEEF832D2507}" type="pres">
      <dgm:prSet presAssocID="{72B89700-F208-43E5-8437-92D1EED63EC3}" presName="hierChild4" presStyleCnt="0"/>
      <dgm:spPr/>
    </dgm:pt>
  </dgm:ptLst>
  <dgm:cxnLst>
    <dgm:cxn modelId="{0B2424F9-0D9D-41EF-B70F-3EDB6DA83987}" type="presOf" srcId="{F3018F8D-9037-4E15-8673-1F3344EA4F2E}" destId="{73305019-B5A4-4DE2-9864-2E463B6C4503}" srcOrd="0" destOrd="0" presId="urn:microsoft.com/office/officeart/2005/8/layout/hierarchy1"/>
    <dgm:cxn modelId="{DAD96428-0F93-4DEB-A92D-D118203E2953}" type="presOf" srcId="{1EB940BF-32C5-471B-AE45-32E27CEE1A4E}" destId="{359721B2-0B2E-4396-A71E-1A654760952B}" srcOrd="0" destOrd="0" presId="urn:microsoft.com/office/officeart/2005/8/layout/hierarchy1"/>
    <dgm:cxn modelId="{4A8B1B62-408E-4BCF-9B54-B2E832017ECA}" type="presOf" srcId="{32B1DFC2-F1EF-49AF-80F8-3E7D4DD46D9C}" destId="{788E8E6C-EB7B-4AC2-BCFB-14D465677BF2}" srcOrd="0" destOrd="0" presId="urn:microsoft.com/office/officeart/2005/8/layout/hierarchy1"/>
    <dgm:cxn modelId="{DC6E9F00-E2D9-4C05-A918-961548EBA359}" srcId="{32B1DFC2-F1EF-49AF-80F8-3E7D4DD46D9C}" destId="{F3018F8D-9037-4E15-8673-1F3344EA4F2E}" srcOrd="0" destOrd="0" parTransId="{20481AC3-6925-40E6-A291-508F608C0198}" sibTransId="{53AD7A0C-3A09-409C-BA15-E36F68E1444B}"/>
    <dgm:cxn modelId="{63BAC4EE-5380-4E50-868F-1300FBFFD8E9}" srcId="{E7A9D4A4-496D-446E-A9F8-935F6EDB1E86}" destId="{72B89700-F208-43E5-8437-92D1EED63EC3}" srcOrd="0" destOrd="0" parTransId="{C0C8878A-2144-48C6-A9A5-24ADB006D90B}" sibTransId="{1C3B820E-F393-40F4-9F25-C72CCCB8DD36}"/>
    <dgm:cxn modelId="{F739D83F-0EA2-4BE1-99F2-210DBE95A2BA}" type="presOf" srcId="{72B89700-F208-43E5-8437-92D1EED63EC3}" destId="{F9B03168-D2AC-4BDD-8556-0F344149FBD0}" srcOrd="0" destOrd="0" presId="urn:microsoft.com/office/officeart/2005/8/layout/hierarchy1"/>
    <dgm:cxn modelId="{5A2AC9B5-E0D6-4234-99C8-E0A4B021991A}" srcId="{F3018F8D-9037-4E15-8673-1F3344EA4F2E}" destId="{ACC12D8B-F459-4B0B-8973-D497BABA4BF8}" srcOrd="0" destOrd="0" parTransId="{F8BD3B01-FF14-4C93-84AD-A2CD4E736E90}" sibTransId="{72018276-6197-4D9D-B9D5-00E96ABEF864}"/>
    <dgm:cxn modelId="{ED5D25A8-1782-4484-B750-EBD47D85ACDC}" type="presOf" srcId="{C0C8878A-2144-48C6-A9A5-24ADB006D90B}" destId="{DC47A6F0-CD9B-478A-AB8B-5CA9AFBB7EFA}" srcOrd="0" destOrd="0" presId="urn:microsoft.com/office/officeart/2005/8/layout/hierarchy1"/>
    <dgm:cxn modelId="{2FA4E9A6-984D-4FD4-A467-DDAB811AEEBA}" type="presOf" srcId="{F8BD3B01-FF14-4C93-84AD-A2CD4E736E90}" destId="{BA5A2C4A-9C8F-47F8-93B2-86EB6034610C}" srcOrd="0" destOrd="0" presId="urn:microsoft.com/office/officeart/2005/8/layout/hierarchy1"/>
    <dgm:cxn modelId="{FCA38EAD-459C-49C8-A40C-425A63A80534}" type="presOf" srcId="{2E790EF3-04DA-4B6F-A4B0-A081148EF1B1}" destId="{374AF766-0747-4344-8F7A-68BC9AFF43F1}" srcOrd="0" destOrd="0" presId="urn:microsoft.com/office/officeart/2005/8/layout/hierarchy1"/>
    <dgm:cxn modelId="{4915D957-A2B4-48F0-8D6C-4E7795427187}" type="presOf" srcId="{ACC12D8B-F459-4B0B-8973-D497BABA4BF8}" destId="{EC1CFB25-97F3-47E5-9A4C-CD5728558289}" srcOrd="0" destOrd="0" presId="urn:microsoft.com/office/officeart/2005/8/layout/hierarchy1"/>
    <dgm:cxn modelId="{8FFACA95-C591-442A-BBDF-6498B476CA9C}" type="presOf" srcId="{E7A9D4A4-496D-446E-A9F8-935F6EDB1E86}" destId="{B4A8BA96-ECC7-4B57-947A-FD65DF045EA7}" srcOrd="0" destOrd="0" presId="urn:microsoft.com/office/officeart/2005/8/layout/hierarchy1"/>
    <dgm:cxn modelId="{10C8C561-C841-428F-B59C-23424B8B0858}" srcId="{F3018F8D-9037-4E15-8673-1F3344EA4F2E}" destId="{E7A9D4A4-496D-446E-A9F8-935F6EDB1E86}" srcOrd="1" destOrd="0" parTransId="{1EB940BF-32C5-471B-AE45-32E27CEE1A4E}" sibTransId="{E85F2C61-51F1-49FE-9ABD-0955BDC79305}"/>
    <dgm:cxn modelId="{CABDDAE1-E84A-4D5C-8F29-71A3EA21283C}" srcId="{ACC12D8B-F459-4B0B-8973-D497BABA4BF8}" destId="{1FC6E756-7616-42BA-BB62-F83633D71472}" srcOrd="0" destOrd="0" parTransId="{2E790EF3-04DA-4B6F-A4B0-A081148EF1B1}" sibTransId="{7AE8091E-77C6-46D0-9D8B-810C279C1BE0}"/>
    <dgm:cxn modelId="{AD9C54F6-990C-4E50-A2C3-E138E5134301}" type="presOf" srcId="{1FC6E756-7616-42BA-BB62-F83633D71472}" destId="{D67EB72C-E927-482E-8AE1-1FB77C1574AA}" srcOrd="0" destOrd="0" presId="urn:microsoft.com/office/officeart/2005/8/layout/hierarchy1"/>
    <dgm:cxn modelId="{2D1D5B08-64BD-4A40-A07B-294F0D007C77}" type="presParOf" srcId="{788E8E6C-EB7B-4AC2-BCFB-14D465677BF2}" destId="{5AFB7E74-0817-42FD-B554-DB8AB274E1C0}" srcOrd="0" destOrd="0" presId="urn:microsoft.com/office/officeart/2005/8/layout/hierarchy1"/>
    <dgm:cxn modelId="{F7EA0C65-EC4E-47AB-82E9-572C16903D73}" type="presParOf" srcId="{5AFB7E74-0817-42FD-B554-DB8AB274E1C0}" destId="{465DE742-626D-43AB-995B-77B0D27688F6}" srcOrd="0" destOrd="0" presId="urn:microsoft.com/office/officeart/2005/8/layout/hierarchy1"/>
    <dgm:cxn modelId="{0F576337-3F10-49E7-A76E-AA7031559440}" type="presParOf" srcId="{465DE742-626D-43AB-995B-77B0D27688F6}" destId="{08701BF4-EFB8-407C-9DA0-E19B880CE059}" srcOrd="0" destOrd="0" presId="urn:microsoft.com/office/officeart/2005/8/layout/hierarchy1"/>
    <dgm:cxn modelId="{6F046F3F-6C19-454D-9307-904391FE9CA5}" type="presParOf" srcId="{465DE742-626D-43AB-995B-77B0D27688F6}" destId="{73305019-B5A4-4DE2-9864-2E463B6C4503}" srcOrd="1" destOrd="0" presId="urn:microsoft.com/office/officeart/2005/8/layout/hierarchy1"/>
    <dgm:cxn modelId="{95956C07-B6C3-432F-A94F-2C9CEC688A3A}" type="presParOf" srcId="{5AFB7E74-0817-42FD-B554-DB8AB274E1C0}" destId="{61932281-4A71-4465-A6D1-E88BF72A8E3A}" srcOrd="1" destOrd="0" presId="urn:microsoft.com/office/officeart/2005/8/layout/hierarchy1"/>
    <dgm:cxn modelId="{C45C98CE-6629-427A-9B0A-8B7ECBFD244A}" type="presParOf" srcId="{61932281-4A71-4465-A6D1-E88BF72A8E3A}" destId="{BA5A2C4A-9C8F-47F8-93B2-86EB6034610C}" srcOrd="0" destOrd="0" presId="urn:microsoft.com/office/officeart/2005/8/layout/hierarchy1"/>
    <dgm:cxn modelId="{826E3833-2D28-403B-9E90-387A64D290D1}" type="presParOf" srcId="{61932281-4A71-4465-A6D1-E88BF72A8E3A}" destId="{2DCB1D64-BD05-4FA5-8160-954C4808BC26}" srcOrd="1" destOrd="0" presId="urn:microsoft.com/office/officeart/2005/8/layout/hierarchy1"/>
    <dgm:cxn modelId="{5214CDEA-0590-45B6-83B3-D9B7E98EE172}" type="presParOf" srcId="{2DCB1D64-BD05-4FA5-8160-954C4808BC26}" destId="{1521B927-CEA9-4ACC-9919-CA8AF986517D}" srcOrd="0" destOrd="0" presId="urn:microsoft.com/office/officeart/2005/8/layout/hierarchy1"/>
    <dgm:cxn modelId="{20753157-64E2-4A1D-93BB-EA3A6E6A25A1}" type="presParOf" srcId="{1521B927-CEA9-4ACC-9919-CA8AF986517D}" destId="{5DF80DB5-E9C0-4DEF-A6FC-E5FB24FCD6EB}" srcOrd="0" destOrd="0" presId="urn:microsoft.com/office/officeart/2005/8/layout/hierarchy1"/>
    <dgm:cxn modelId="{532D07A1-D395-47C5-AB17-2256BEDB6A99}" type="presParOf" srcId="{1521B927-CEA9-4ACC-9919-CA8AF986517D}" destId="{EC1CFB25-97F3-47E5-9A4C-CD5728558289}" srcOrd="1" destOrd="0" presId="urn:microsoft.com/office/officeart/2005/8/layout/hierarchy1"/>
    <dgm:cxn modelId="{67697190-7071-4ECD-8841-16B52DBE3640}" type="presParOf" srcId="{2DCB1D64-BD05-4FA5-8160-954C4808BC26}" destId="{E572059B-CFEA-4E5F-A2CC-5E896D7B3951}" srcOrd="1" destOrd="0" presId="urn:microsoft.com/office/officeart/2005/8/layout/hierarchy1"/>
    <dgm:cxn modelId="{B0D9855A-C57D-40EE-9E2B-E4378E56C440}" type="presParOf" srcId="{E572059B-CFEA-4E5F-A2CC-5E896D7B3951}" destId="{374AF766-0747-4344-8F7A-68BC9AFF43F1}" srcOrd="0" destOrd="0" presId="urn:microsoft.com/office/officeart/2005/8/layout/hierarchy1"/>
    <dgm:cxn modelId="{FE76D75E-1E4A-4806-8734-4C13A71BAE4B}" type="presParOf" srcId="{E572059B-CFEA-4E5F-A2CC-5E896D7B3951}" destId="{8D19EA01-E1B2-4F01-A145-B8F46F35CD7C}" srcOrd="1" destOrd="0" presId="urn:microsoft.com/office/officeart/2005/8/layout/hierarchy1"/>
    <dgm:cxn modelId="{18EFB592-5617-4A0F-AF3B-DBA14863AC78}" type="presParOf" srcId="{8D19EA01-E1B2-4F01-A145-B8F46F35CD7C}" destId="{523DA61B-E8A6-4238-A2D8-FA3611E01C9E}" srcOrd="0" destOrd="0" presId="urn:microsoft.com/office/officeart/2005/8/layout/hierarchy1"/>
    <dgm:cxn modelId="{30206F50-5F58-4EF5-AF48-18F2587A8AAC}" type="presParOf" srcId="{523DA61B-E8A6-4238-A2D8-FA3611E01C9E}" destId="{AA1B9644-8B8E-4038-946E-05B7D18C24D4}" srcOrd="0" destOrd="0" presId="urn:microsoft.com/office/officeart/2005/8/layout/hierarchy1"/>
    <dgm:cxn modelId="{3724BC8B-F827-4956-B43C-C4BC804B18D8}" type="presParOf" srcId="{523DA61B-E8A6-4238-A2D8-FA3611E01C9E}" destId="{D67EB72C-E927-482E-8AE1-1FB77C1574AA}" srcOrd="1" destOrd="0" presId="urn:microsoft.com/office/officeart/2005/8/layout/hierarchy1"/>
    <dgm:cxn modelId="{B891DADE-6138-49FA-BF8B-AA7511A83657}" type="presParOf" srcId="{8D19EA01-E1B2-4F01-A145-B8F46F35CD7C}" destId="{D305B0D4-9DDB-4BB4-9E94-DEB4A6A6C133}" srcOrd="1" destOrd="0" presId="urn:microsoft.com/office/officeart/2005/8/layout/hierarchy1"/>
    <dgm:cxn modelId="{80D1CC62-0EEC-4266-8C3F-1616E853A942}" type="presParOf" srcId="{61932281-4A71-4465-A6D1-E88BF72A8E3A}" destId="{359721B2-0B2E-4396-A71E-1A654760952B}" srcOrd="2" destOrd="0" presId="urn:microsoft.com/office/officeart/2005/8/layout/hierarchy1"/>
    <dgm:cxn modelId="{800A8776-382A-4B13-80E8-6F28C38EFB7A}" type="presParOf" srcId="{61932281-4A71-4465-A6D1-E88BF72A8E3A}" destId="{34B7199D-AF98-4294-82F5-BA18E1898B3B}" srcOrd="3" destOrd="0" presId="urn:microsoft.com/office/officeart/2005/8/layout/hierarchy1"/>
    <dgm:cxn modelId="{7579AF57-EBBD-4323-8907-385C73149371}" type="presParOf" srcId="{34B7199D-AF98-4294-82F5-BA18E1898B3B}" destId="{C74A70EC-5C5D-4DB0-A950-F78D1B115907}" srcOrd="0" destOrd="0" presId="urn:microsoft.com/office/officeart/2005/8/layout/hierarchy1"/>
    <dgm:cxn modelId="{DD54FBB3-E376-496F-BF4D-26AF4AAC1B9B}" type="presParOf" srcId="{C74A70EC-5C5D-4DB0-A950-F78D1B115907}" destId="{8061F76B-D12D-48AD-BEA7-B73411570300}" srcOrd="0" destOrd="0" presId="urn:microsoft.com/office/officeart/2005/8/layout/hierarchy1"/>
    <dgm:cxn modelId="{166B0A80-B32A-49B2-A8A1-8670ABFE11ED}" type="presParOf" srcId="{C74A70EC-5C5D-4DB0-A950-F78D1B115907}" destId="{B4A8BA96-ECC7-4B57-947A-FD65DF045EA7}" srcOrd="1" destOrd="0" presId="urn:microsoft.com/office/officeart/2005/8/layout/hierarchy1"/>
    <dgm:cxn modelId="{588355DA-1CF6-43FB-A122-9C2BE2F5496B}" type="presParOf" srcId="{34B7199D-AF98-4294-82F5-BA18E1898B3B}" destId="{F4CA508D-605F-4174-B65C-FAABA4412B54}" srcOrd="1" destOrd="0" presId="urn:microsoft.com/office/officeart/2005/8/layout/hierarchy1"/>
    <dgm:cxn modelId="{7D9AA0D5-94EB-44AD-9111-67E35B43F1F0}" type="presParOf" srcId="{F4CA508D-605F-4174-B65C-FAABA4412B54}" destId="{DC47A6F0-CD9B-478A-AB8B-5CA9AFBB7EFA}" srcOrd="0" destOrd="0" presId="urn:microsoft.com/office/officeart/2005/8/layout/hierarchy1"/>
    <dgm:cxn modelId="{7AA8E844-8ABD-4486-94E1-F1B9D2C6A828}" type="presParOf" srcId="{F4CA508D-605F-4174-B65C-FAABA4412B54}" destId="{541750C5-52B9-4933-8570-46023064F79F}" srcOrd="1" destOrd="0" presId="urn:microsoft.com/office/officeart/2005/8/layout/hierarchy1"/>
    <dgm:cxn modelId="{83CCF870-5387-4D48-BDB2-674319D4C282}" type="presParOf" srcId="{541750C5-52B9-4933-8570-46023064F79F}" destId="{8E6081C5-49E4-4ACB-9106-D2D137A1CDA9}" srcOrd="0" destOrd="0" presId="urn:microsoft.com/office/officeart/2005/8/layout/hierarchy1"/>
    <dgm:cxn modelId="{2D2A2DA8-4DAD-4AAB-951F-31E8D0C5B372}" type="presParOf" srcId="{8E6081C5-49E4-4ACB-9106-D2D137A1CDA9}" destId="{695BD5EF-ECB7-427B-9307-0D11ABC27057}" srcOrd="0" destOrd="0" presId="urn:microsoft.com/office/officeart/2005/8/layout/hierarchy1"/>
    <dgm:cxn modelId="{C56BA79A-21DD-457C-A0CF-B733E49B790F}" type="presParOf" srcId="{8E6081C5-49E4-4ACB-9106-D2D137A1CDA9}" destId="{F9B03168-D2AC-4BDD-8556-0F344149FBD0}" srcOrd="1" destOrd="0" presId="urn:microsoft.com/office/officeart/2005/8/layout/hierarchy1"/>
    <dgm:cxn modelId="{1098ED35-2598-40D7-9FC5-12FAB7A0B133}" type="presParOf" srcId="{541750C5-52B9-4933-8570-46023064F79F}" destId="{57089635-C771-44EB-A18D-BEEF832D250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47A6F0-CD9B-478A-AB8B-5CA9AFBB7EFA}">
      <dsp:nvSpPr>
        <dsp:cNvPr id="0" name=""/>
        <dsp:cNvSpPr/>
      </dsp:nvSpPr>
      <dsp:spPr>
        <a:xfrm>
          <a:off x="6456090" y="3068499"/>
          <a:ext cx="91440" cy="2173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721B2-0B2E-4396-A71E-1A654760952B}">
      <dsp:nvSpPr>
        <dsp:cNvPr id="0" name=""/>
        <dsp:cNvSpPr/>
      </dsp:nvSpPr>
      <dsp:spPr>
        <a:xfrm>
          <a:off x="4530476" y="1495227"/>
          <a:ext cx="1971333" cy="217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133"/>
              </a:lnTo>
              <a:lnTo>
                <a:pt x="1971333" y="148133"/>
              </a:lnTo>
              <a:lnTo>
                <a:pt x="1971333" y="2173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AF766-0747-4344-8F7A-68BC9AFF43F1}">
      <dsp:nvSpPr>
        <dsp:cNvPr id="0" name=""/>
        <dsp:cNvSpPr/>
      </dsp:nvSpPr>
      <dsp:spPr>
        <a:xfrm>
          <a:off x="2529062" y="2977640"/>
          <a:ext cx="91440" cy="2173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A2C4A-9C8F-47F8-93B2-86EB6034610C}">
      <dsp:nvSpPr>
        <dsp:cNvPr id="0" name=""/>
        <dsp:cNvSpPr/>
      </dsp:nvSpPr>
      <dsp:spPr>
        <a:xfrm>
          <a:off x="2574782" y="1495227"/>
          <a:ext cx="1955693" cy="217373"/>
        </a:xfrm>
        <a:custGeom>
          <a:avLst/>
          <a:gdLst/>
          <a:ahLst/>
          <a:cxnLst/>
          <a:rect l="0" t="0" r="0" b="0"/>
          <a:pathLst>
            <a:path>
              <a:moveTo>
                <a:pt x="1955693" y="0"/>
              </a:moveTo>
              <a:lnTo>
                <a:pt x="1955693" y="148133"/>
              </a:lnTo>
              <a:lnTo>
                <a:pt x="0" y="148133"/>
              </a:lnTo>
              <a:lnTo>
                <a:pt x="0" y="2173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01BF4-EFB8-407C-9DA0-E19B880CE059}">
      <dsp:nvSpPr>
        <dsp:cNvPr id="0" name=""/>
        <dsp:cNvSpPr/>
      </dsp:nvSpPr>
      <dsp:spPr>
        <a:xfrm>
          <a:off x="1176587" y="4173"/>
          <a:ext cx="6707779" cy="1491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05019-B5A4-4DE2-9864-2E463B6C4503}">
      <dsp:nvSpPr>
        <dsp:cNvPr id="0" name=""/>
        <dsp:cNvSpPr/>
      </dsp:nvSpPr>
      <dsp:spPr>
        <a:xfrm>
          <a:off x="1259633" y="83067"/>
          <a:ext cx="6707779" cy="1491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rgbClr val="FF0000"/>
              </a:solidFill>
            </a:rPr>
            <a:t>Бог             Творец</a:t>
          </a:r>
          <a:endParaRPr lang="ru-RU" sz="4800" b="1" kern="1200" dirty="0">
            <a:solidFill>
              <a:srgbClr val="FF0000"/>
            </a:solidFill>
          </a:endParaRPr>
        </a:p>
      </dsp:txBody>
      <dsp:txXfrm>
        <a:off x="1259633" y="83067"/>
        <a:ext cx="6707779" cy="1491053"/>
      </dsp:txXfrm>
    </dsp:sp>
    <dsp:sp modelId="{5DF80DB5-E9C0-4DEF-A6FC-E5FB24FCD6EB}">
      <dsp:nvSpPr>
        <dsp:cNvPr id="0" name=""/>
        <dsp:cNvSpPr/>
      </dsp:nvSpPr>
      <dsp:spPr>
        <a:xfrm>
          <a:off x="686495" y="1712600"/>
          <a:ext cx="3776575" cy="1265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CFB25-97F3-47E5-9A4C-CD5728558289}">
      <dsp:nvSpPr>
        <dsp:cNvPr id="0" name=""/>
        <dsp:cNvSpPr/>
      </dsp:nvSpPr>
      <dsp:spPr>
        <a:xfrm>
          <a:off x="769541" y="1791493"/>
          <a:ext cx="3776575" cy="1265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accent5">
                  <a:lumMod val="50000"/>
                </a:schemeClr>
              </a:solidFill>
            </a:rPr>
            <a:t>Окружающий мир</a:t>
          </a:r>
          <a:endParaRPr lang="ru-RU" sz="3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69541" y="1791493"/>
        <a:ext cx="3776575" cy="1265040"/>
      </dsp:txXfrm>
    </dsp:sp>
    <dsp:sp modelId="{AA1B9644-8B8E-4038-946E-05B7D18C24D4}">
      <dsp:nvSpPr>
        <dsp:cNvPr id="0" name=""/>
        <dsp:cNvSpPr/>
      </dsp:nvSpPr>
      <dsp:spPr>
        <a:xfrm>
          <a:off x="822296" y="3195013"/>
          <a:ext cx="3504972" cy="138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EB72C-E927-482E-8AE1-1FB77C1574AA}">
      <dsp:nvSpPr>
        <dsp:cNvPr id="0" name=""/>
        <dsp:cNvSpPr/>
      </dsp:nvSpPr>
      <dsp:spPr>
        <a:xfrm>
          <a:off x="905343" y="3273907"/>
          <a:ext cx="3504972" cy="138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accent5">
                  <a:lumMod val="50000"/>
                </a:schemeClr>
              </a:solidFill>
            </a:rPr>
            <a:t>Законы природы</a:t>
          </a:r>
          <a:endParaRPr lang="ru-RU" sz="3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905343" y="3273907"/>
        <a:ext cx="3504972" cy="1384000"/>
      </dsp:txXfrm>
    </dsp:sp>
    <dsp:sp modelId="{8061F76B-D12D-48AD-BEA7-B73411570300}">
      <dsp:nvSpPr>
        <dsp:cNvPr id="0" name=""/>
        <dsp:cNvSpPr/>
      </dsp:nvSpPr>
      <dsp:spPr>
        <a:xfrm>
          <a:off x="4629162" y="1712600"/>
          <a:ext cx="3745295" cy="1355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8BA96-ECC7-4B57-947A-FD65DF045EA7}">
      <dsp:nvSpPr>
        <dsp:cNvPr id="0" name=""/>
        <dsp:cNvSpPr/>
      </dsp:nvSpPr>
      <dsp:spPr>
        <a:xfrm>
          <a:off x="4712208" y="1791493"/>
          <a:ext cx="3745295" cy="1355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C00000"/>
              </a:solidFill>
            </a:rPr>
            <a:t>Человеческий род</a:t>
          </a:r>
          <a:endParaRPr lang="ru-RU" sz="4000" kern="1200" dirty="0">
            <a:solidFill>
              <a:srgbClr val="C00000"/>
            </a:solidFill>
          </a:endParaRPr>
        </a:p>
      </dsp:txBody>
      <dsp:txXfrm>
        <a:off x="4712208" y="1791493"/>
        <a:ext cx="3745295" cy="1355899"/>
      </dsp:txXfrm>
    </dsp:sp>
    <dsp:sp modelId="{695BD5EF-ECB7-427B-9307-0D11ABC27057}">
      <dsp:nvSpPr>
        <dsp:cNvPr id="0" name=""/>
        <dsp:cNvSpPr/>
      </dsp:nvSpPr>
      <dsp:spPr>
        <a:xfrm>
          <a:off x="4692659" y="3285872"/>
          <a:ext cx="3618302" cy="3489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03168-D2AC-4BDD-8556-0F344149FBD0}">
      <dsp:nvSpPr>
        <dsp:cNvPr id="0" name=""/>
        <dsp:cNvSpPr/>
      </dsp:nvSpPr>
      <dsp:spPr>
        <a:xfrm>
          <a:off x="4775705" y="3364766"/>
          <a:ext cx="3618302" cy="3489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</a:rPr>
            <a:t>Законы добра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</a:rPr>
            <a:t>Свобода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</a:rPr>
            <a:t>Разум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</a:rPr>
            <a:t>Совесть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</a:rPr>
            <a:t>любовь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solidFill>
              <a:srgbClr val="C00000"/>
            </a:solidFill>
          </a:endParaRPr>
        </a:p>
      </dsp:txBody>
      <dsp:txXfrm>
        <a:off x="4775705" y="3364766"/>
        <a:ext cx="3618302" cy="3489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A265E-D5F0-4EAE-8955-4DD90B9132A1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9CD6C-6AAF-419C-8750-CE888BD3DB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9CD6C-6AAF-419C-8750-CE888BD3DB09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Человек и Бог в православии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C:\Users\Public\Pictures\Sample Pictures\398_05_398_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04483"/>
            <a:ext cx="3600400" cy="465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Всё</a:t>
            </a: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, что касается любви, не объяснить одними словами. Но люди как-то умеют это ощущать…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chemeClr val="accent2">
                    <a:lumMod val="50000"/>
                  </a:schemeClr>
                </a:solidFill>
              </a:rPr>
              <a:t>Вера в </a:t>
            </a:r>
            <a:r>
              <a:rPr lang="ru-RU" sz="4400" i="1" dirty="0" smtClean="0">
                <a:solidFill>
                  <a:srgbClr val="C00000"/>
                </a:solidFill>
              </a:rPr>
              <a:t>Бога</a:t>
            </a:r>
            <a:r>
              <a:rPr lang="ru-RU" sz="4400" i="1" dirty="0" smtClean="0">
                <a:solidFill>
                  <a:schemeClr val="accent2">
                    <a:lumMod val="50000"/>
                  </a:schemeClr>
                </a:solidFill>
              </a:rPr>
              <a:t> нередко вдохновляла людей на создание прекрасного: храмов, икон, стихов, музыки…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4" descr="http://img57.resimup.net/di/BZ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8256">
            <a:off x="384762" y="3077000"/>
            <a:ext cx="2088232" cy="3132348"/>
          </a:xfrm>
          <a:prstGeom prst="rect">
            <a:avLst/>
          </a:prstGeom>
          <a:noFill/>
        </p:spPr>
      </p:pic>
      <p:pic>
        <p:nvPicPr>
          <p:cNvPr id="4" name="Picture 2" descr="http://tapeciak.net/gallery/photos/Skrzypce/Skrzypce_1280x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725144"/>
            <a:ext cx="3151672" cy="1772816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43166">
            <a:off x="6711565" y="2004017"/>
            <a:ext cx="2092765" cy="279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days.pravoslavie.ru/Images/ib25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420888"/>
            <a:ext cx="2446412" cy="3237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515434">
            <a:off x="-138969" y="2828836"/>
            <a:ext cx="94219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7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548680"/>
            <a:ext cx="84604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ОСНОВНЫЕ  ТЕРМИНЫ И ПОНЯТИЯ: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Православие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Бог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Творец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Совесть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Доброта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Любовь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Культура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Православная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культура</a:t>
            </a:r>
          </a:p>
          <a:p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Слава Богу!</a:t>
            </a:r>
            <a:b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О, Боже!</a:t>
            </a:r>
            <a:b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С Богом!</a:t>
            </a:r>
            <a:endParaRPr lang="ru-RU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Под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словом </a:t>
            </a:r>
            <a:r>
              <a:rPr lang="ru-RU" sz="4400" dirty="0" smtClean="0">
                <a:solidFill>
                  <a:srgbClr val="C00000"/>
                </a:solidFill>
              </a:rPr>
              <a:t>Бог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 в православии понимается</a:t>
            </a:r>
            <a:r>
              <a:rPr lang="ru-RU" sz="4400" dirty="0" smtClean="0">
                <a:solidFill>
                  <a:srgbClr val="C00000"/>
                </a:solidFill>
              </a:rPr>
              <a:t> Творец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, который	 создал весь мир и человеческий род</a:t>
            </a:r>
            <a:r>
              <a:rPr lang="ru-RU" sz="4400" dirty="0" smtClean="0">
                <a:solidFill>
                  <a:schemeClr val="tx2">
                    <a:satMod val="200000"/>
                  </a:schemeClr>
                </a:solidFill>
              </a:rPr>
              <a:t>.</a:t>
            </a:r>
            <a:endParaRPr lang="ru-RU" sz="4400" dirty="0"/>
          </a:p>
        </p:txBody>
      </p:sp>
      <p:pic>
        <p:nvPicPr>
          <p:cNvPr id="3" name="Picture 2" descr="C:\Users\Public\Pictures\Sample Pictures\пейзажи\214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96952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tat20.privet.ru/lr/0b220e8c44e6aeedcf9e1fc53b6953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45240">
            <a:off x="285242" y="660368"/>
            <a:ext cx="3803186" cy="2375529"/>
          </a:xfrm>
          <a:prstGeom prst="rect">
            <a:avLst/>
          </a:prstGeom>
          <a:noFill/>
        </p:spPr>
      </p:pic>
      <p:pic>
        <p:nvPicPr>
          <p:cNvPr id="23556" name="Picture 4" descr="http://azblok.net/uploads/posts/2011-09/1315903922_wallpapers-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89040"/>
            <a:ext cx="4147661" cy="2592288"/>
          </a:xfrm>
          <a:prstGeom prst="rect">
            <a:avLst/>
          </a:prstGeom>
          <a:noFill/>
        </p:spPr>
      </p:pic>
      <p:pic>
        <p:nvPicPr>
          <p:cNvPr id="23558" name="Picture 6" descr="http://prizrak.ws/uploads/0000/35/39/210613-1-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80106">
            <a:off x="348349" y="3453256"/>
            <a:ext cx="3513584" cy="2635188"/>
          </a:xfrm>
          <a:prstGeom prst="rect">
            <a:avLst/>
          </a:prstGeom>
          <a:noFill/>
        </p:spPr>
      </p:pic>
      <p:pic>
        <p:nvPicPr>
          <p:cNvPr id="23560" name="Picture 8" descr="http://img-fotki.yandex.ru/get/4604/shtormlara.34/0_48aa2_857fecb0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50584">
            <a:off x="5273103" y="472676"/>
            <a:ext cx="3552395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Corbel" pitchFamily="34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Corbel" pitchFamily="34" charset="0"/>
              </a:rPr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3347864" y="836712"/>
            <a:ext cx="172819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04664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Бог – это свободный и разумный Творец, который создал мир и любит Своё творение…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Public\Pictures\Sample Pictures\ch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2656"/>
            <a:ext cx="4095354" cy="595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84984"/>
            <a:ext cx="9144000" cy="1143000"/>
          </a:xfrm>
        </p:spPr>
        <p:txBody>
          <a:bodyPr>
            <a:normAutofit fontScale="90000"/>
          </a:bodyPr>
          <a:lstStyle/>
          <a:p>
            <a:pPr marL="53975"/>
            <a:r>
              <a:rPr lang="ru-RU" sz="4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всюду звук, и </a:t>
            </a:r>
            <a:r>
              <a:rPr lang="ru-RU" sz="4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всюду свет,</a:t>
            </a:r>
            <a:r>
              <a:rPr lang="ru-RU" sz="4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4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 мирам одно </a:t>
            </a:r>
            <a:r>
              <a:rPr lang="ru-RU" sz="4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начало,</a:t>
            </a:r>
            <a:br>
              <a:rPr lang="ru-RU" sz="4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4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ничего в природе </a:t>
            </a:r>
            <a:r>
              <a:rPr lang="ru-RU" sz="4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нет,</a:t>
            </a:r>
            <a:br>
              <a:rPr lang="ru-RU" sz="4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sz="4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 </a:t>
            </a:r>
            <a:r>
              <a:rPr lang="ru-RU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любовью</a:t>
            </a:r>
            <a:r>
              <a:rPr lang="ru-RU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дышало.</a:t>
            </a:r>
            <a:br>
              <a:rPr lang="ru-RU" sz="4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i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</a:t>
            </a:r>
            <a:r>
              <a:rPr lang="ru-RU" sz="4400" i="1" dirty="0" smtClean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sz="4400" i="1" dirty="0" smtClean="0">
                <a:solidFill>
                  <a:schemeClr val="tx2">
                    <a:lumMod val="50000"/>
                  </a:schemeClr>
                </a:solidFill>
              </a:rPr>
              <a:t>. Толстой</a:t>
            </a:r>
            <a:br>
              <a:rPr lang="ru-RU" sz="4400" i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roza.ru/pics/2010/01/17/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0865">
            <a:off x="324990" y="324308"/>
            <a:ext cx="3331174" cy="333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cs11104.userapi.com/v11104880/9f0/aYO8xIFrs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9332">
            <a:off x="4914019" y="342256"/>
            <a:ext cx="3984377" cy="3028127"/>
          </a:xfrm>
          <a:prstGeom prst="rect">
            <a:avLst/>
          </a:prstGeom>
          <a:noFill/>
        </p:spPr>
      </p:pic>
      <p:pic>
        <p:nvPicPr>
          <p:cNvPr id="2052" name="Picture 4" descr="http://via-midgard.info/uploads/posts/2011-06/1308750153_rod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7127">
            <a:off x="5076191" y="3977868"/>
            <a:ext cx="3887261" cy="2588459"/>
          </a:xfrm>
          <a:prstGeom prst="rect">
            <a:avLst/>
          </a:prstGeom>
          <a:noFill/>
        </p:spPr>
      </p:pic>
      <p:pic>
        <p:nvPicPr>
          <p:cNvPr id="2054" name="Picture 6" descr="http://img.lady.ru/images/assets/site/2010/03/beauty/31/31-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61463">
            <a:off x="291883" y="3720939"/>
            <a:ext cx="3510558" cy="2948869"/>
          </a:xfrm>
          <a:prstGeom prst="rect">
            <a:avLst/>
          </a:prstGeom>
          <a:noFill/>
        </p:spPr>
      </p:pic>
      <p:pic>
        <p:nvPicPr>
          <p:cNvPr id="2056" name="Picture 8" descr="http://tlttimes.ru/uploads/images/2/b/4/a/17/8ccf47c1a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132856"/>
            <a:ext cx="2760241" cy="2732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</TotalTime>
  <Words>79</Words>
  <Application>Microsoft Office PowerPoint</Application>
  <PresentationFormat>Экран (4:3)</PresentationFormat>
  <Paragraphs>28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Человек и Бог в православии</vt:lpstr>
      <vt:lpstr>Слайд 2</vt:lpstr>
      <vt:lpstr>Слава Богу! О, Боже! С Богом!</vt:lpstr>
      <vt:lpstr>   Под словом Бог в православии понимается Творец, который  создал весь мир и человеческий род.</vt:lpstr>
      <vt:lpstr>Слайд 5</vt:lpstr>
      <vt:lpstr> </vt:lpstr>
      <vt:lpstr>Слайд 7</vt:lpstr>
      <vt:lpstr>И всюду звук, и всюду свет, И всем мирам одно начало, И ничего в природе нет, Что бы  любовью не дышало.                                       А. Толстой </vt:lpstr>
      <vt:lpstr>Слайд 9</vt:lpstr>
      <vt:lpstr> Всё, что касается любви, не объяснить одними словами. Но люди как-то умеют это ощущать…</vt:lpstr>
      <vt:lpstr>Вера в Бога нередко вдохновляла людей на создание прекрасного: храмов, икон, стихов, музыки…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и Бог в православии</dc:title>
  <dc:creator>Учитель</dc:creator>
  <cp:lastModifiedBy>Учитель</cp:lastModifiedBy>
  <cp:revision>7</cp:revision>
  <dcterms:created xsi:type="dcterms:W3CDTF">2012-10-03T17:24:24Z</dcterms:created>
  <dcterms:modified xsi:type="dcterms:W3CDTF">2012-10-03T18:33:21Z</dcterms:modified>
</cp:coreProperties>
</file>