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60" r:id="rId3"/>
    <p:sldId id="261" r:id="rId4"/>
    <p:sldId id="262" r:id="rId5"/>
    <p:sldId id="266" r:id="rId6"/>
    <p:sldId id="267" r:id="rId7"/>
    <p:sldId id="268" r:id="rId8"/>
    <p:sldId id="263" r:id="rId9"/>
    <p:sldId id="264" r:id="rId10"/>
    <p:sldId id="259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C34FC1-6ACF-46B6-BD45-801D2DCFCAE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403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645024"/>
            <a:ext cx="8064896" cy="26642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классный час в 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классе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 Федотова Галина Александровна учитель начальных классов МОУ СОШ №1 г. Малоярославца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836713"/>
            <a:ext cx="7200800" cy="216024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8000" dirty="0" smtClean="0">
                <a:latin typeface="Monotype Corsiva" pitchFamily="66" charset="0"/>
              </a:rPr>
              <a:t>ДЕНЬ  ЗЕМЛИ</a:t>
            </a:r>
            <a:endParaRPr lang="ru-RU" sz="80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49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Колокол Мира в День Земли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08050"/>
            <a:ext cx="3348038" cy="5030788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В День Земли в разных странах по традиции звучит Колокол Мира, призывая людей Земли ощутить всепланетарную общность и приложить усилия к защите мира на планете и сохранению красоты нашего общего дома.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Колокол Мира – символ спокойствия, мирной жизни и дружбы, вечного братства и солидарности народов.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В России акция «Колокол Мира» проводится с 1998года по инициативе летчика-космонавта СССР, Героя Советского Союза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А.Н.Березовского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Международном Центре Рерихов.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000" smtClean="0"/>
          </a:p>
        </p:txBody>
      </p:sp>
      <p:pic>
        <p:nvPicPr>
          <p:cNvPr id="5125" name="Picture 4" descr="300px-Kolokol_Mi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052513"/>
            <a:ext cx="5256213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172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6335713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Давайте вспомним!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33400" y="1905000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Какому празднику был посвящён классный час?</a:t>
            </a:r>
          </a:p>
          <a:p>
            <a:pPr marL="0" indent="0" eaLnBrk="1" hangingPunct="1">
              <a:buNone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Какой знак является символом праздника?</a:t>
            </a:r>
          </a:p>
          <a:p>
            <a:pPr eaLnBrk="1" hangingPunct="1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изображено на флаге Земли?</a:t>
            </a:r>
          </a:p>
          <a:p>
            <a:pPr eaLnBrk="1" hangingPunct="1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Какие мероприятия проводятся в России и других странах к этому празднику - «День Земли»?</a:t>
            </a:r>
          </a:p>
          <a:p>
            <a:pPr eaLnBrk="1" hangingPunct="1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 что мы с Вами можем сделать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деле защиты окружающей среды?</a:t>
            </a:r>
            <a:r>
              <a:rPr lang="ru-RU" sz="2300" b="1" dirty="0" smtClean="0"/>
              <a:t/>
            </a:r>
            <a:br>
              <a:rPr lang="ru-RU" sz="2300" b="1" dirty="0" smtClean="0"/>
            </a:br>
            <a:endParaRPr lang="ru-RU" sz="2300" b="1" dirty="0" smtClean="0"/>
          </a:p>
        </p:txBody>
      </p:sp>
      <p:pic>
        <p:nvPicPr>
          <p:cNvPr id="34820" name="Picture 4" descr="332b7a9ec08f70e06b289a1d37943d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0"/>
            <a:ext cx="17637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559435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2209800" y="1905000"/>
            <a:ext cx="5105400" cy="1905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</a:gradFill>
                <a:latin typeface="Impact"/>
              </a:rPr>
              <a:t>День Земли</a:t>
            </a:r>
          </a:p>
        </p:txBody>
      </p:sp>
    </p:spTree>
    <p:extLst>
      <p:ext uri="{BB962C8B-B14F-4D97-AF65-F5344CB8AC3E}">
        <p14:creationId xmlns:p14="http://schemas.microsoft.com/office/powerpoint/2010/main" val="13520343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Символ Дня Земли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990600" y="5638800"/>
            <a:ext cx="7999413" cy="685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Зелёная греческая буква Θ на белом фоне</a:t>
            </a:r>
          </a:p>
        </p:txBody>
      </p:sp>
      <p:pic>
        <p:nvPicPr>
          <p:cNvPr id="7172" name="Picture 4" descr="Символ Дня Земл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00"/>
            <a:ext cx="47244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880186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Флаг Дня Земли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sz="quarter" idx="13"/>
          </p:nvPr>
        </p:nvSpPr>
        <p:spPr>
          <a:xfrm>
            <a:off x="457200" y="3581400"/>
            <a:ext cx="8229600" cy="2819400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Флаг Земли не является официальным символом чего-либо, представляет собой фотографию планеты из космоса (снимок, сделанный астронавтами Аполлона-17 по дороге к Луне) на тёмно-синем фоне. 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Традиционно Флаг связан с Днем Земли и многими другими природоохранными, миротворческими и гражданскими международными мероприятиям.</a:t>
            </a:r>
          </a:p>
        </p:txBody>
      </p:sp>
      <p:pic>
        <p:nvPicPr>
          <p:cNvPr id="8195" name="Picture 3" descr="Рисунок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2916238" cy="195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 descr="флаг Земл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295400"/>
            <a:ext cx="472440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108607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33600"/>
            <a:ext cx="8534400" cy="403860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Возник этот праздник в 1872 году в США, по инициативе министра земледелия штата Небраска Дж. Стерлинга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Мортона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Он  предложил заняться озеленением, устроить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День дерева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Только в первый День дерева жители штата посадили около миллиона деревьев. 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Позднее, в 1882 году, правительство штата Небраска учредило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День Дерева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как официальный праздник, и отмечать его стали 22 апреля, в день рождения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Мортона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1970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г.по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инициативе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Гейлорда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Нельсона, сенатора от штата Висконсин День Дерева получил новое название -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День Земли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2200" dirty="0" smtClean="0"/>
          </a:p>
        </p:txBody>
      </p:sp>
      <p:graphicFrame>
        <p:nvGraphicFramePr>
          <p:cNvPr id="2150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33400" y="304800"/>
          <a:ext cx="1125538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Документ" r:id="rId3" imgW="1757537" imgH="1901197" progId="Word.Document.8">
                  <p:embed/>
                </p:oleObj>
              </mc:Choice>
              <mc:Fallback>
                <p:oleObj name="Документ" r:id="rId3" imgW="1757537" imgH="190119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4800"/>
                        <a:ext cx="1125538" cy="121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2514600" y="457200"/>
            <a:ext cx="50673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Из истории праздника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04800" y="1524000"/>
            <a:ext cx="8534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381000" y="5943600"/>
            <a:ext cx="853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 1990 года 22 апреля объявлено 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Международным Днём Земли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его отмечают жители большинства стран Мира. </a:t>
            </a:r>
          </a:p>
        </p:txBody>
      </p:sp>
    </p:spTree>
    <p:extLst>
      <p:ext uri="{BB962C8B-B14F-4D97-AF65-F5344CB8AC3E}">
        <p14:creationId xmlns:p14="http://schemas.microsoft.com/office/powerpoint/2010/main" val="340279625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  <p:bldP spid="21506" grpId="1" build="p"/>
      <p:bldP spid="21507" grpId="0" animBg="1"/>
      <p:bldP spid="21510" grpId="0"/>
      <p:bldP spid="215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sz="quarter" idx="13"/>
          </p:nvPr>
        </p:nvSpPr>
        <p:spPr>
          <a:xfrm>
            <a:off x="533400" y="5638800"/>
            <a:ext cx="8229600" cy="762000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России День Земли официально отмечается с 1998 года в рамках Дней защиты от экологической опасности. </a:t>
            </a:r>
          </a:p>
        </p:txBody>
      </p:sp>
      <p:pic>
        <p:nvPicPr>
          <p:cNvPr id="22531" name="Picture 3" descr="na20033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1000"/>
            <a:ext cx="7162800" cy="482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541749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sz="quarter" idx="13"/>
          </p:nvPr>
        </p:nvSpPr>
        <p:spPr>
          <a:xfrm>
            <a:off x="457200" y="5715000"/>
            <a:ext cx="8382000" cy="1143000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этот день все желающие принимают участие в благоустройстве и озеленении своих дворов и улиц, различных экологических мероприятиях, фестивалях и акциях. </a:t>
            </a:r>
          </a:p>
        </p:txBody>
      </p:sp>
      <p:pic>
        <p:nvPicPr>
          <p:cNvPr id="23555" name="Picture 3" descr="1657_s_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71800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4" descr="vf_25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 descr="OINARUS-2006-2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6" descr="T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971800"/>
            <a:ext cx="3657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12132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sz="quarter" idx="13"/>
          </p:nvPr>
        </p:nvSpPr>
        <p:spPr>
          <a:xfrm>
            <a:off x="457200" y="4953000"/>
            <a:ext cx="8458200" cy="1600200"/>
          </a:xfrm>
        </p:spPr>
        <p:txBody>
          <a:bodyPr>
            <a:noAutofit/>
          </a:bodyPr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этот день в разных странах звучит Колокол Мира, призывающий людей беречь мир и жизнь на Планете, способствовать дружбе и взаимопониманию всех народов.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Колокол Мира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символ спокойствия, мирной жизни и дружбы, вечного братства и солидарности народов.</a:t>
            </a:r>
            <a:r>
              <a:rPr lang="ru-RU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1267" name="Picture 3" descr="Первый колоко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57200"/>
            <a:ext cx="6324600" cy="41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975074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sz="quarter" idx="13"/>
          </p:nvPr>
        </p:nvSpPr>
        <p:spPr>
          <a:xfrm>
            <a:off x="457200" y="4572000"/>
            <a:ext cx="8458200" cy="2133600"/>
          </a:xfrm>
        </p:spPr>
        <p:txBody>
          <a:bodyPr>
            <a:normAutofit/>
          </a:bodyPr>
          <a:lstStyle/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Первый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Колокол Мира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был установлен в июне 1954 года в штаб-квартире ООН, в японском дворике. Он был отлит в Японии из монет, собранных детьми из 60 стран. Надпись на Колоколе гласит: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«Да здравствует всеобщий мир во всем мире».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2291" name="Picture 3" descr="Колокол Мира в Япон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"/>
            <a:ext cx="55626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797514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</TotalTime>
  <Words>438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Воздушный поток</vt:lpstr>
      <vt:lpstr>Документ</vt:lpstr>
      <vt:lpstr>ДЕНЬ  ЗЕМЛИ</vt:lpstr>
      <vt:lpstr>Презентация PowerPoint</vt:lpstr>
      <vt:lpstr>Символ Дня Земли</vt:lpstr>
      <vt:lpstr>Флаг Дня Земли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Колокол Мира в День Земли</vt:lpstr>
      <vt:lpstr>Давайте вспомним!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 ЗЕМЛИ</dc:title>
  <dc:creator>galina</dc:creator>
  <cp:lastModifiedBy>galina</cp:lastModifiedBy>
  <cp:revision>4</cp:revision>
  <dcterms:created xsi:type="dcterms:W3CDTF">2012-04-21T18:55:54Z</dcterms:created>
  <dcterms:modified xsi:type="dcterms:W3CDTF">2012-04-21T19:27:04Z</dcterms:modified>
</cp:coreProperties>
</file>