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802128A-4CB1-4FAF-AACF-EAA6E6D69F3E}" type="datetimeFigureOut">
              <a:rPr lang="ru-RU" smtClean="0"/>
              <a:t>28.11.2012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509462-AF08-4C02-9DE4-A4AFF2A53EA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128A-4CB1-4FAF-AACF-EAA6E6D69F3E}" type="datetimeFigureOut">
              <a:rPr lang="ru-RU" smtClean="0"/>
              <a:t>28.11.2012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9462-AF08-4C02-9DE4-A4AFF2A53E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128A-4CB1-4FAF-AACF-EAA6E6D69F3E}" type="datetimeFigureOut">
              <a:rPr lang="ru-RU" smtClean="0"/>
              <a:t>28.11.2012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6509462-AF08-4C02-9DE4-A4AFF2A53E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128A-4CB1-4FAF-AACF-EAA6E6D69F3E}" type="datetimeFigureOut">
              <a:rPr lang="ru-RU" smtClean="0"/>
              <a:t>28.11.2012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9462-AF08-4C02-9DE4-A4AFF2A53EA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02128A-4CB1-4FAF-AACF-EAA6E6D69F3E}" type="datetimeFigureOut">
              <a:rPr lang="ru-RU" smtClean="0"/>
              <a:t>28.11.2012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6509462-AF08-4C02-9DE4-A4AFF2A53EA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128A-4CB1-4FAF-AACF-EAA6E6D69F3E}" type="datetimeFigureOut">
              <a:rPr lang="ru-RU" smtClean="0"/>
              <a:t>28.11.2012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9462-AF08-4C02-9DE4-A4AFF2A53EA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128A-4CB1-4FAF-AACF-EAA6E6D69F3E}" type="datetimeFigureOut">
              <a:rPr lang="ru-RU" smtClean="0"/>
              <a:t>28.11.2012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9462-AF08-4C02-9DE4-A4AFF2A53EA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128A-4CB1-4FAF-AACF-EAA6E6D69F3E}" type="datetimeFigureOut">
              <a:rPr lang="ru-RU" smtClean="0"/>
              <a:t>28.11.2012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9462-AF08-4C02-9DE4-A4AFF2A53EA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128A-4CB1-4FAF-AACF-EAA6E6D69F3E}" type="datetimeFigureOut">
              <a:rPr lang="ru-RU" smtClean="0"/>
              <a:t>28.11.2012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9462-AF08-4C02-9DE4-A4AFF2A53E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128A-4CB1-4FAF-AACF-EAA6E6D69F3E}" type="datetimeFigureOut">
              <a:rPr lang="ru-RU" smtClean="0"/>
              <a:t>28.11.2012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509462-AF08-4C02-9DE4-A4AFF2A53EA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128A-4CB1-4FAF-AACF-EAA6E6D69F3E}" type="datetimeFigureOut">
              <a:rPr lang="ru-RU" smtClean="0"/>
              <a:t>28.11.2012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9462-AF08-4C02-9DE4-A4AFF2A53EA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802128A-4CB1-4FAF-AACF-EAA6E6D69F3E}" type="datetimeFigureOut">
              <a:rPr lang="ru-RU" smtClean="0"/>
              <a:t>28.11.2012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6509462-AF08-4C02-9DE4-A4AFF2A53EA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 flipH="1">
            <a:off x="1043608" y="1628800"/>
            <a:ext cx="2160240" cy="33123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203848" y="1628800"/>
            <a:ext cx="5544616" cy="33123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043608" y="4941168"/>
            <a:ext cx="77048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203848" y="1628800"/>
            <a:ext cx="1368152" cy="33123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4572000" y="2996952"/>
            <a:ext cx="936104" cy="19442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334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6600" dirty="0" smtClean="0"/>
              <a:t>5+1</a:t>
            </a:r>
          </a:p>
          <a:p>
            <a:r>
              <a:rPr lang="ru-RU" sz="6600" dirty="0" smtClean="0"/>
              <a:t>2+3</a:t>
            </a:r>
          </a:p>
          <a:p>
            <a:r>
              <a:rPr lang="ru-RU" sz="6600" dirty="0" smtClean="0"/>
              <a:t>4+1</a:t>
            </a:r>
          </a:p>
          <a:p>
            <a:r>
              <a:rPr lang="ru-RU" sz="6600" dirty="0" smtClean="0"/>
              <a:t>7+0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6600" dirty="0" smtClean="0"/>
              <a:t>5-2</a:t>
            </a:r>
          </a:p>
          <a:p>
            <a:r>
              <a:rPr lang="ru-RU" sz="6600" dirty="0" smtClean="0"/>
              <a:t>8-1</a:t>
            </a:r>
          </a:p>
          <a:p>
            <a:r>
              <a:rPr lang="ru-RU" sz="6600" dirty="0" smtClean="0"/>
              <a:t>6-2</a:t>
            </a:r>
          </a:p>
          <a:p>
            <a:r>
              <a:rPr lang="ru-RU" sz="6600" dirty="0" smtClean="0"/>
              <a:t>9-0</a:t>
            </a:r>
            <a:endParaRPr lang="ru-RU" sz="66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8000" dirty="0" smtClean="0"/>
              <a:t>ЧТО ОБЩЕГО?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852680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www.ikea.com/ru/ru/images/products/frodig-tarelka__0138214_PE297366_S4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136" y="404664"/>
            <a:ext cx="4963175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http://www.ikea.com/ru/ru/images/products/frodig-tarelka__0138214_PE297366_S4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825" y="1603810"/>
            <a:ext cx="4963175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ts4.mm.bing.net/th?id=I.4571362124236471&amp;pid=1.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65518"/>
            <a:ext cx="2828925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http://ts4.mm.bing.net/th?id=I.4571362124236471&amp;pid=1.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065518"/>
            <a:ext cx="2828925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http://ts4.mm.bing.net/th?id=I.4571362124236471&amp;pid=1.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03810"/>
            <a:ext cx="2828925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http://ts4.mm.bing.net/th?id=I.4571362124236471&amp;pid=1.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077" y="1603810"/>
            <a:ext cx="2828925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076056" y="3645024"/>
            <a:ext cx="3240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СТОЛЬКО ЖЕ</a:t>
            </a:r>
            <a:endParaRPr lang="ru-RU" sz="4000" b="1" dirty="0"/>
          </a:p>
        </p:txBody>
      </p:sp>
      <p:pic>
        <p:nvPicPr>
          <p:cNvPr id="1036" name="Picture 12" descr="http://fotodes.ru/upload/img1336426576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39" y="2816683"/>
            <a:ext cx="1440161" cy="127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2" descr="http://fotodes.ru/upload/img1336426576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816683"/>
            <a:ext cx="1440161" cy="127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2" descr="http://fotodes.ru/upload/img1336426576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5" y="3360306"/>
            <a:ext cx="1440161" cy="127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2" descr="http://fotodes.ru/upload/img1336426576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2949" y="3360306"/>
            <a:ext cx="1440161" cy="127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157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www.ikea.com/ru/ru/images/products/frodig-tarelka__0138214_PE297366_S4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124744"/>
            <a:ext cx="4963175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 descr="http://fotodes.ru/upload/img133642657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509" y="2214275"/>
            <a:ext cx="1440161" cy="127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2" descr="http://fotodes.ru/upload/img133642657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906" y="2190786"/>
            <a:ext cx="1440161" cy="127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http://fotodes.ru/upload/img133642657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882" y="2852936"/>
            <a:ext cx="1440161" cy="127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2" descr="http://fotodes.ru/upload/img133642657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267" y="2564904"/>
            <a:ext cx="1440161" cy="127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80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www.ikea.com/ru/ru/images/products/frodig-tarelka__0138214_PE297366_S4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741" y="116632"/>
            <a:ext cx="4963175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8" descr="http://www.ikea.com/ru/ru/images/products/frodig-tarelka__0138214_PE297366_S4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196752"/>
            <a:ext cx="4963175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0" descr="http://ts4.mm.bing.net/th?id=I.4571362124236471&amp;pid=1.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14" y="908720"/>
            <a:ext cx="2828925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 descr="http://ts4.mm.bing.net/th?id=I.4571362124236471&amp;pid=1.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908720"/>
            <a:ext cx="2828925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http://ts4.mm.bing.net/th?id=I.4571362124236471&amp;pid=1.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2828925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http://ts4.mm.bing.net/th?id=I.4571362124236471&amp;pid=1.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196752"/>
            <a:ext cx="2828925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2" descr="http://fotodes.ru/upload/img1336426576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223" y="2502755"/>
            <a:ext cx="1440161" cy="127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http://fotodes.ru/upload/img1336426576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482" y="3082702"/>
            <a:ext cx="1440161" cy="127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115616" y="5157192"/>
            <a:ext cx="66247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 smtClean="0">
                <a:latin typeface="Arial Black" pitchFamily="34" charset="0"/>
              </a:rPr>
              <a:t>4 - 1=3</a:t>
            </a:r>
            <a:endParaRPr lang="ru-RU" sz="8800" dirty="0">
              <a:latin typeface="Arial Black" pitchFamily="34" charset="0"/>
            </a:endParaRPr>
          </a:p>
        </p:txBody>
      </p:sp>
      <p:pic>
        <p:nvPicPr>
          <p:cNvPr id="12" name="Picture 12" descr="http://fotodes.ru/upload/img1336426576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7321" y="2564904"/>
            <a:ext cx="1440161" cy="127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543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8856984" cy="65527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15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900igr.net/datas/russkij-jazyk/Uroki-ritoriki/0016-016-Molodts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147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208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96</TotalTime>
  <Words>16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Сетка</vt:lpstr>
      <vt:lpstr>Презентация PowerPoint</vt:lpstr>
      <vt:lpstr>ЧТО ОБЩЕГО?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DNA7 X86</dc:creator>
  <cp:lastModifiedBy>DNA7 X86</cp:lastModifiedBy>
  <cp:revision>7</cp:revision>
  <dcterms:created xsi:type="dcterms:W3CDTF">2012-11-28T18:03:14Z</dcterms:created>
  <dcterms:modified xsi:type="dcterms:W3CDTF">2012-11-28T19:39:23Z</dcterms:modified>
</cp:coreProperties>
</file>