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317F-4606-43C1-AAE0-07AED947EEE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4B12-B794-4B25-A73F-05AF6D73E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 на уроке математики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Проект-( от греч. «путь исследования»)-приобретение знаний в процессе планирования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Карта-  помощница.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0144164" y="285728"/>
            <a:ext cx="155448" cy="914400"/>
          </a:xfrm>
          <a:prstGeom prst="leftBrac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2571744"/>
            <a:ext cx="192882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Материалы  необходимые</a:t>
            </a:r>
          </a:p>
          <a:p>
            <a:pPr algn="ctr"/>
            <a:r>
              <a:rPr lang="ru-RU" sz="2000" dirty="0" smtClean="0"/>
              <a:t>для  работы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1643050"/>
            <a:ext cx="1928826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Название предмета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60" y="2786058"/>
            <a:ext cx="185738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Его  набросок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4857760"/>
            <a:ext cx="2071702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Детали  из  </a:t>
            </a:r>
            <a:r>
              <a:rPr lang="ru-RU" sz="2000" dirty="0" smtClean="0"/>
              <a:t>которых</a:t>
            </a:r>
            <a:r>
              <a:rPr lang="ru-RU" dirty="0" smtClean="0"/>
              <a:t>  изделие  будет  состоять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>
            <a:off x="1928794" y="4929198"/>
            <a:ext cx="200026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Инструменты,  которые понадобятся</a:t>
            </a:r>
          </a:p>
          <a:p>
            <a:pPr algn="ctr"/>
            <a:r>
              <a:rPr lang="ru-RU" dirty="0" smtClean="0"/>
              <a:t>Для  работы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Контрольно- оценочная  деятельность   проектирования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16000" dirty="0" smtClean="0"/>
              <a:t>1.Выбор  и  обоснование   проекта.</a:t>
            </a:r>
          </a:p>
          <a:p>
            <a:pPr>
              <a:buNone/>
            </a:pPr>
            <a:endParaRPr lang="ru-RU" sz="16000" dirty="0" smtClean="0"/>
          </a:p>
          <a:p>
            <a:pPr>
              <a:buNone/>
            </a:pPr>
            <a:r>
              <a:rPr lang="ru-RU" sz="16000" dirty="0" smtClean="0"/>
              <a:t>2.Анализ  конструкции.</a:t>
            </a:r>
          </a:p>
          <a:p>
            <a:pPr>
              <a:buNone/>
            </a:pPr>
            <a:endParaRPr lang="ru-RU" sz="16000" dirty="0" smtClean="0"/>
          </a:p>
          <a:p>
            <a:pPr>
              <a:buNone/>
            </a:pPr>
            <a:r>
              <a:rPr lang="ru-RU" sz="16000" dirty="0" smtClean="0"/>
              <a:t>3.Планирование   технологического  процесса.</a:t>
            </a:r>
          </a:p>
          <a:p>
            <a:pPr>
              <a:buNone/>
            </a:pPr>
            <a:r>
              <a:rPr lang="ru-RU" sz="16000" dirty="0" smtClean="0"/>
              <a:t> </a:t>
            </a:r>
            <a:endParaRPr lang="ru-RU" sz="1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Заключительный  этап.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800" dirty="0" smtClean="0"/>
              <a:t>Оцениваем:</a:t>
            </a:r>
          </a:p>
          <a:p>
            <a:pPr>
              <a:buNone/>
            </a:pPr>
            <a:r>
              <a:rPr lang="ru-RU" sz="4800" dirty="0" smtClean="0"/>
              <a:t>а).Готовое  изделие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б)защита  проекта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Итог  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-Всё  ли  удалось   решить  на  уроке?</a:t>
            </a:r>
          </a:p>
          <a:p>
            <a:pPr>
              <a:buNone/>
            </a:pPr>
            <a:r>
              <a:rPr lang="ru-RU" sz="4800" dirty="0" smtClean="0"/>
              <a:t>-Что  было   интересно?</a:t>
            </a:r>
          </a:p>
          <a:p>
            <a:pPr>
              <a:buNone/>
            </a:pPr>
            <a:r>
              <a:rPr lang="ru-RU" sz="4800" smtClean="0"/>
              <a:t>-Какие   </a:t>
            </a:r>
            <a:r>
              <a:rPr lang="ru-RU" sz="4800" dirty="0" smtClean="0"/>
              <a:t>сложности  встретились?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2012-11-21\DSC0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7" cy="3212976"/>
          </a:xfrm>
          <a:prstGeom prst="rect">
            <a:avLst/>
          </a:prstGeom>
          <a:noFill/>
        </p:spPr>
      </p:pic>
      <p:pic>
        <p:nvPicPr>
          <p:cNvPr id="2051" name="Picture 3" descr="F:\Фото\2012-11-21\DSC0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923928" cy="2942946"/>
          </a:xfrm>
          <a:prstGeom prst="rect">
            <a:avLst/>
          </a:prstGeom>
          <a:noFill/>
        </p:spPr>
      </p:pic>
      <p:pic>
        <p:nvPicPr>
          <p:cNvPr id="2052" name="Picture 4" descr="F:\Фото\2012-11-21\DSC00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3991606" cy="2993704"/>
          </a:xfrm>
          <a:prstGeom prst="rect">
            <a:avLst/>
          </a:prstGeom>
          <a:noFill/>
        </p:spPr>
      </p:pic>
      <p:pic>
        <p:nvPicPr>
          <p:cNvPr id="2053" name="Picture 5" descr="F:\Фото\2012-11-21\DSC00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Тема: Узоры и орнаменты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посуде</a:t>
            </a:r>
            <a:endParaRPr lang="ru-RU" dirty="0"/>
          </a:p>
        </p:txBody>
      </p:sp>
      <p:pic>
        <p:nvPicPr>
          <p:cNvPr id="1026" name="Picture 2" descr="F:\Фото\2012-11-22\DSC0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3600" b="1" dirty="0"/>
              <a:t>Узнать:</a:t>
            </a:r>
            <a:r>
              <a:rPr lang="ru-RU" sz="3600" dirty="0"/>
              <a:t>  как  люди  украшали   посуду</a:t>
            </a:r>
          </a:p>
          <a:p>
            <a:pPr>
              <a:buNone/>
            </a:pPr>
            <a:r>
              <a:rPr lang="ru-RU" sz="3600" dirty="0"/>
              <a:t>	зачем  они  украшали</a:t>
            </a:r>
          </a:p>
          <a:p>
            <a:pPr>
              <a:buNone/>
            </a:pPr>
            <a:r>
              <a:rPr lang="ru-RU" sz="3600" dirty="0"/>
              <a:t>	что  такое  орнамент</a:t>
            </a:r>
          </a:p>
          <a:p>
            <a:pPr>
              <a:buNone/>
            </a:pPr>
            <a:r>
              <a:rPr lang="ru-RU" sz="3600" b="1" dirty="0" smtClean="0"/>
              <a:t>Научиться</a:t>
            </a:r>
            <a:r>
              <a:rPr lang="ru-RU" sz="3600" dirty="0"/>
              <a:t>: из  геометрических  фигур	и  орнаментов  составлять  узоры,</a:t>
            </a:r>
          </a:p>
          <a:p>
            <a:pPr>
              <a:buNone/>
            </a:pPr>
            <a:r>
              <a:rPr lang="ru-RU" sz="3600" dirty="0"/>
              <a:t>	оформлять  ими   посуду.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Орнамент </a:t>
            </a:r>
            <a:r>
              <a:rPr lang="ru-RU" sz="3200" b="1" dirty="0"/>
              <a:t>– это украшение, которое состоит из рисунков и они повторяются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через      </a:t>
            </a:r>
            <a:r>
              <a:rPr lang="ru-RU" sz="3200" b="1" dirty="0"/>
              <a:t>определенные расстояния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или </a:t>
            </a:r>
            <a:r>
              <a:rPr lang="ru-RU" sz="3200" b="1" dirty="0"/>
              <a:t>интервалы (</a:t>
            </a:r>
            <a:r>
              <a:rPr lang="ru-RU" sz="3200" dirty="0"/>
              <a:t>маленький перерыв). </a:t>
            </a:r>
          </a:p>
        </p:txBody>
      </p:sp>
      <p:pic>
        <p:nvPicPr>
          <p:cNvPr id="4" name="Picture 2" descr="H:\коми\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785818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Геометрические фигуры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57224" y="1643050"/>
            <a:ext cx="1785950" cy="2286016"/>
          </a:xfrm>
          <a:prstGeom prst="triangle">
            <a:avLst>
              <a:gd name="adj" fmla="val 4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928926" y="1857364"/>
            <a:ext cx="2643206" cy="1541342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1714488"/>
            <a:ext cx="2714644" cy="17002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14414" y="4143380"/>
            <a:ext cx="1500198" cy="170021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571868" y="4214818"/>
            <a:ext cx="1571636" cy="1785950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786446" y="3929066"/>
            <a:ext cx="1557342" cy="1557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858148" y="5000636"/>
            <a:ext cx="357190" cy="428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Этапы   работы  над  проектом: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1.Организационно-подготовительный</a:t>
            </a:r>
            <a:endParaRPr lang="ru-RU" sz="4400" dirty="0"/>
          </a:p>
          <a:p>
            <a:pPr>
              <a:buNone/>
            </a:pPr>
            <a:r>
              <a:rPr lang="ru-RU" sz="4400" dirty="0" smtClean="0"/>
              <a:t>   2. Технологический                      3</a:t>
            </a:r>
            <a:r>
              <a:rPr lang="ru-RU" sz="4400" dirty="0" smtClean="0"/>
              <a:t>. Заключительный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 работы  над 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1.Выбор </a:t>
            </a:r>
            <a:r>
              <a:rPr lang="ru-RU" sz="4000" dirty="0"/>
              <a:t>темы.</a:t>
            </a:r>
          </a:p>
          <a:p>
            <a:pPr>
              <a:buNone/>
            </a:pPr>
            <a:r>
              <a:rPr lang="ru-RU" sz="4000" dirty="0" smtClean="0"/>
              <a:t>  2.Сбор </a:t>
            </a:r>
            <a:r>
              <a:rPr lang="ru-RU" sz="4000" dirty="0"/>
              <a:t>сведений.</a:t>
            </a:r>
          </a:p>
          <a:p>
            <a:pPr>
              <a:buNone/>
            </a:pPr>
            <a:r>
              <a:rPr lang="ru-RU" sz="4000" dirty="0"/>
              <a:t>  </a:t>
            </a:r>
            <a:r>
              <a:rPr lang="ru-RU" sz="4000" dirty="0" smtClean="0"/>
              <a:t>3.Выбор </a:t>
            </a:r>
            <a:r>
              <a:rPr lang="ru-RU" sz="4000" dirty="0"/>
              <a:t>проектов.</a:t>
            </a:r>
          </a:p>
          <a:p>
            <a:pPr>
              <a:buNone/>
            </a:pPr>
            <a:r>
              <a:rPr lang="ru-RU" sz="4000" dirty="0" smtClean="0"/>
              <a:t>  4.Реализация </a:t>
            </a:r>
            <a:r>
              <a:rPr lang="ru-RU" sz="4000" dirty="0"/>
              <a:t>проектов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dirty="0" smtClean="0"/>
              <a:t>  5.Презентации.</a:t>
            </a:r>
          </a:p>
          <a:p>
            <a:pPr>
              <a:buNone/>
            </a:pPr>
            <a:r>
              <a:rPr lang="ru-RU" sz="4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«Звёздочка  обдумывания»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2857488" y="2143116"/>
            <a:ext cx="2857520" cy="26432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изделие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286512" y="3357562"/>
            <a:ext cx="23574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Особенности конструкции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86446" y="5286388"/>
            <a:ext cx="228601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7158" y="1643050"/>
            <a:ext cx="234316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85720" y="3429000"/>
            <a:ext cx="2214578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214414" y="5143512"/>
            <a:ext cx="228601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Цветовое решение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215074" y="1714488"/>
            <a:ext cx="235745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назначение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Правила  работы  в 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11200" dirty="0" smtClean="0"/>
              <a:t>         -не говорить всем сразу;</a:t>
            </a:r>
          </a:p>
          <a:p>
            <a:pPr>
              <a:buNone/>
            </a:pPr>
            <a:r>
              <a:rPr lang="ru-RU" sz="11200" dirty="0" smtClean="0"/>
              <a:t>         -всем смотреть на говорящего       (учителя или ученика);</a:t>
            </a:r>
          </a:p>
          <a:p>
            <a:pPr>
              <a:buNone/>
            </a:pPr>
            <a:r>
              <a:rPr lang="ru-RU" sz="11200" dirty="0" smtClean="0"/>
              <a:t>         -перед работой нужно договориться, кто что    будет делать;</a:t>
            </a:r>
          </a:p>
          <a:p>
            <a:pPr>
              <a:buNone/>
            </a:pPr>
            <a:r>
              <a:rPr lang="ru-RU" sz="11200" dirty="0" smtClean="0"/>
              <a:t>        -не спорить зря, а доказывать, объяснять;</a:t>
            </a:r>
          </a:p>
          <a:p>
            <a:pPr>
              <a:buNone/>
            </a:pPr>
            <a:r>
              <a:rPr lang="ru-RU" sz="11200" dirty="0" smtClean="0"/>
              <a:t>        -стараться понять друг друга;</a:t>
            </a:r>
          </a:p>
          <a:p>
            <a:pPr>
              <a:buNone/>
            </a:pPr>
            <a:r>
              <a:rPr lang="ru-RU" sz="11200" dirty="0" smtClean="0"/>
              <a:t>        -возражая или соглашаясь с другим, обращаться к говорящему лично: «Саша, ты не  сказал, что…»                  </a:t>
            </a:r>
          </a:p>
          <a:p>
            <a:endParaRPr lang="ru-RU" sz="1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 на уроке математики</vt:lpstr>
      <vt:lpstr>Тема: Узоры и орнаменты  на посуде</vt:lpstr>
      <vt:lpstr>Задачи урока</vt:lpstr>
      <vt:lpstr>Орнамент – это украшение, которое состоит из рисунков и они повторяются  через      определенные расстояния  или интервалы (маленький перерыв). </vt:lpstr>
      <vt:lpstr>Геометрические фигуры</vt:lpstr>
      <vt:lpstr>Этапы   работы  над  проектом: </vt:lpstr>
      <vt:lpstr>План  работы  над  проектом</vt:lpstr>
      <vt:lpstr>«Звёздочка  обдумывания»</vt:lpstr>
      <vt:lpstr>Правила  работы  в  группе</vt:lpstr>
      <vt:lpstr>Карта-  помощница.</vt:lpstr>
      <vt:lpstr>  Контрольно- оценочная  деятельность   проектирования   </vt:lpstr>
      <vt:lpstr>Заключительный  этап. </vt:lpstr>
      <vt:lpstr>Итог   урока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уроке математики</dc:title>
  <dc:creator>учитель</dc:creator>
  <cp:lastModifiedBy>дом</cp:lastModifiedBy>
  <cp:revision>35</cp:revision>
  <dcterms:created xsi:type="dcterms:W3CDTF">2012-10-13T09:41:27Z</dcterms:created>
  <dcterms:modified xsi:type="dcterms:W3CDTF">2012-12-02T20:26:51Z</dcterms:modified>
</cp:coreProperties>
</file>