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2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AD795-C81D-47CD-9BCF-76F2DEA7EAC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96B06-86ED-4740-91A4-100C4F966A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72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96B06-86ED-4740-91A4-100C4F966A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D2966B-A334-4051-A76F-D2CD0C1251F9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3FAAE8-D6B1-4300-B35C-4E9483CBB0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341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ПУТЕШЕСТВИЕ </a:t>
            </a:r>
            <a:br>
              <a:rPr lang="ru-RU" sz="6000" b="1" dirty="0" smtClean="0"/>
            </a:br>
            <a:r>
              <a:rPr lang="ru-RU" sz="6000" b="1" dirty="0" smtClean="0"/>
              <a:t>В ГОРОД МАТЕМАТИКУС</a:t>
            </a:r>
            <a:endParaRPr lang="ru-RU" sz="6000" b="1" dirty="0"/>
          </a:p>
        </p:txBody>
      </p:sp>
      <p:pic>
        <p:nvPicPr>
          <p:cNvPr id="1027" name="Picture 3" descr="C:\Users\Светлана\Pictures\Мои рисунки\Салют, звёзды\blest1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86190"/>
            <a:ext cx="272563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643446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/>
              <a:t>МОЛОДЦЫ!</a:t>
            </a:r>
            <a:endParaRPr lang="ru-RU" b="1" dirty="0"/>
          </a:p>
        </p:txBody>
      </p:sp>
      <p:pic>
        <p:nvPicPr>
          <p:cNvPr id="5122" name="Picture 2" descr="C:\Users\Светлана\Pictures\Мои рисунки\В гостях у сказки картинки\1300197684_romashkovo_tu_tu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4135460" cy="4077433"/>
          </a:xfrm>
          <a:prstGeom prst="rect">
            <a:avLst/>
          </a:prstGeom>
          <a:noFill/>
        </p:spPr>
      </p:pic>
      <p:pic>
        <p:nvPicPr>
          <p:cNvPr id="5121" name="Picture 1" descr="C:\Users\Светлана\Pictures\Мои рисунки\Солнце\37r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14290"/>
            <a:ext cx="142876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208226" cy="1143000"/>
          </a:xfrm>
        </p:spPr>
        <p:txBody>
          <a:bodyPr/>
          <a:lstStyle/>
          <a:p>
            <a:pPr algn="ctr"/>
            <a:r>
              <a:rPr lang="ru-RU" b="1" dirty="0" smtClean="0"/>
              <a:t>В ДОБРЫЙ ПУТЬ!</a:t>
            </a:r>
            <a:endParaRPr lang="ru-RU" b="1" dirty="0"/>
          </a:p>
        </p:txBody>
      </p:sp>
      <p:pic>
        <p:nvPicPr>
          <p:cNvPr id="2050" name="Picture 2" descr="C:\Users\Светлана\Pictures\Мои рисунки\В гостях у сказки картинки\1246102714_pr-0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9269"/>
          <a:stretch>
            <a:fillRect/>
          </a:stretch>
        </p:blipFill>
        <p:spPr bwMode="auto">
          <a:xfrm>
            <a:off x="1643042" y="2071678"/>
            <a:ext cx="6858048" cy="4030129"/>
          </a:xfrm>
          <a:prstGeom prst="rect">
            <a:avLst/>
          </a:prstGeom>
          <a:noFill/>
        </p:spPr>
      </p:pic>
      <p:pic>
        <p:nvPicPr>
          <p:cNvPr id="1026" name="Picture 2" descr="C:\Users\Светлана\Pictures\Мои рисунки\Солнце\37r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85727"/>
            <a:ext cx="1643074" cy="1560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357290" y="571480"/>
            <a:ext cx="264320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Музей насекомых</a:t>
            </a:r>
            <a:endParaRPr lang="ru-RU" sz="28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5214942" y="428604"/>
            <a:ext cx="3143272" cy="10001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</a:t>
            </a:r>
            <a:r>
              <a:rPr lang="ru-RU" sz="2800" b="1" dirty="0" smtClean="0"/>
              <a:t>лица Сравнительная</a:t>
            </a:r>
            <a:endParaRPr lang="ru-RU" sz="2800" b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1428728" y="2357430"/>
            <a:ext cx="3214710" cy="15716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ерекрёсток Прибавляй-ка – Вычитай-ка</a:t>
            </a:r>
            <a:endParaRPr lang="ru-RU" sz="2800" b="1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5643570" y="2285992"/>
            <a:ext cx="3214710" cy="12858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проспект Правописания</a:t>
            </a:r>
            <a:endParaRPr lang="ru-RU" sz="2800" b="1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142976" y="4286256"/>
            <a:ext cx="2928958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дом Превращений</a:t>
            </a:r>
            <a:endParaRPr lang="ru-RU" sz="2800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5500694" y="4000504"/>
            <a:ext cx="2714644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з</a:t>
            </a:r>
            <a:r>
              <a:rPr lang="ru-RU" sz="2800" b="1" dirty="0" smtClean="0"/>
              <a:t>амок Нахождений</a:t>
            </a:r>
            <a:endParaRPr lang="ru-RU" sz="2800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3500430" y="5643578"/>
            <a:ext cx="264320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улица Закусочная 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57148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43570" y="571501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15338" y="2571744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68" y="4429132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58148" y="500042"/>
            <a:ext cx="14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71934" y="2786058"/>
            <a:ext cx="14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715272" y="4143380"/>
            <a:ext cx="21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  <p:cxnSp>
        <p:nvCxnSpPr>
          <p:cNvPr id="33" name="Shape 32"/>
          <p:cNvCxnSpPr>
            <a:stCxn id="4" idx="3"/>
          </p:cNvCxnSpPr>
          <p:nvPr/>
        </p:nvCxnSpPr>
        <p:spPr>
          <a:xfrm>
            <a:off x="4000496" y="1035827"/>
            <a:ext cx="1143008" cy="460775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2" idx="3"/>
          </p:cNvCxnSpPr>
          <p:nvPr/>
        </p:nvCxnSpPr>
        <p:spPr>
          <a:xfrm>
            <a:off x="6143636" y="6107925"/>
            <a:ext cx="2571768" cy="357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7179487" y="4607727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9" idx="1"/>
            <a:endCxn id="10" idx="3"/>
          </p:cNvCxnSpPr>
          <p:nvPr/>
        </p:nvCxnSpPr>
        <p:spPr>
          <a:xfrm rot="10800000" flipV="1">
            <a:off x="4071934" y="2928933"/>
            <a:ext cx="1571636" cy="189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6" idx="1"/>
          </p:cNvCxnSpPr>
          <p:nvPr/>
        </p:nvCxnSpPr>
        <p:spPr>
          <a:xfrm rot="10800000" flipV="1">
            <a:off x="3929058" y="928670"/>
            <a:ext cx="1285884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8" idx="3"/>
            <a:endCxn id="11" idx="1"/>
          </p:cNvCxnSpPr>
          <p:nvPr/>
        </p:nvCxnSpPr>
        <p:spPr>
          <a:xfrm>
            <a:off x="4643438" y="3143248"/>
            <a:ext cx="857256" cy="139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-34957" y="3106735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142976" y="1928802"/>
            <a:ext cx="53578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6" idx="2"/>
          </p:cNvCxnSpPr>
          <p:nvPr/>
        </p:nvCxnSpPr>
        <p:spPr>
          <a:xfrm rot="5400000" flipH="1" flipV="1">
            <a:off x="6268652" y="1660910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483" y="274638"/>
            <a:ext cx="4881598" cy="1011222"/>
          </a:xfrm>
        </p:spPr>
        <p:txBody>
          <a:bodyPr/>
          <a:lstStyle/>
          <a:p>
            <a:pPr algn="ctr"/>
            <a:r>
              <a:rPr lang="ru-RU" b="1" dirty="0" smtClean="0"/>
              <a:t>Музей насекомых</a:t>
            </a:r>
            <a:endParaRPr lang="ru-RU" b="1" dirty="0"/>
          </a:p>
        </p:txBody>
      </p:sp>
      <p:pic>
        <p:nvPicPr>
          <p:cNvPr id="4098" name="Picture 2" descr="C:\Users\Светлана\Pictures\Мои рисунки\Животные\blest2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701040" cy="754380"/>
          </a:xfrm>
          <a:prstGeom prst="rect">
            <a:avLst/>
          </a:prstGeom>
          <a:noFill/>
        </p:spPr>
      </p:pic>
      <p:pic>
        <p:nvPicPr>
          <p:cNvPr id="4099" name="Picture 3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572008"/>
            <a:ext cx="666750" cy="619125"/>
          </a:xfrm>
          <a:prstGeom prst="rect">
            <a:avLst/>
          </a:prstGeom>
          <a:noFill/>
        </p:spPr>
      </p:pic>
      <p:pic>
        <p:nvPicPr>
          <p:cNvPr id="4100" name="Picture 4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929066"/>
            <a:ext cx="666750" cy="619125"/>
          </a:xfrm>
          <a:prstGeom prst="rect">
            <a:avLst/>
          </a:prstGeom>
          <a:noFill/>
        </p:spPr>
      </p:pic>
      <p:pic>
        <p:nvPicPr>
          <p:cNvPr id="4101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929066"/>
            <a:ext cx="666750" cy="619125"/>
          </a:xfrm>
          <a:prstGeom prst="rect">
            <a:avLst/>
          </a:prstGeom>
          <a:noFill/>
        </p:spPr>
      </p:pic>
      <p:pic>
        <p:nvPicPr>
          <p:cNvPr id="4102" name="Picture 6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572008"/>
            <a:ext cx="666750" cy="619125"/>
          </a:xfrm>
          <a:prstGeom prst="rect">
            <a:avLst/>
          </a:prstGeom>
          <a:noFill/>
        </p:spPr>
      </p:pic>
      <p:pic>
        <p:nvPicPr>
          <p:cNvPr id="9" name="Picture 2" descr="C:\Users\Светлана\Pictures\Мои рисунки\Животные\blest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71810"/>
            <a:ext cx="701040" cy="754380"/>
          </a:xfrm>
          <a:prstGeom prst="rect">
            <a:avLst/>
          </a:prstGeom>
          <a:noFill/>
        </p:spPr>
      </p:pic>
      <p:pic>
        <p:nvPicPr>
          <p:cNvPr id="10" name="Picture 2" descr="C:\Users\Светлана\Pictures\Мои рисунки\Животные\blest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71810"/>
            <a:ext cx="701040" cy="754380"/>
          </a:xfrm>
          <a:prstGeom prst="rect">
            <a:avLst/>
          </a:prstGeom>
          <a:noFill/>
        </p:spPr>
      </p:pic>
      <p:pic>
        <p:nvPicPr>
          <p:cNvPr id="11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929066"/>
            <a:ext cx="666750" cy="619125"/>
          </a:xfrm>
          <a:prstGeom prst="rect">
            <a:avLst/>
          </a:prstGeom>
          <a:noFill/>
        </p:spPr>
      </p:pic>
      <p:pic>
        <p:nvPicPr>
          <p:cNvPr id="12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929066"/>
            <a:ext cx="666750" cy="619125"/>
          </a:xfrm>
          <a:prstGeom prst="rect">
            <a:avLst/>
          </a:prstGeom>
          <a:noFill/>
        </p:spPr>
      </p:pic>
      <p:pic>
        <p:nvPicPr>
          <p:cNvPr id="13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572008"/>
            <a:ext cx="666750" cy="619125"/>
          </a:xfrm>
          <a:prstGeom prst="rect">
            <a:avLst/>
          </a:prstGeom>
          <a:noFill/>
        </p:spPr>
      </p:pic>
      <p:pic>
        <p:nvPicPr>
          <p:cNvPr id="14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572008"/>
            <a:ext cx="666750" cy="619125"/>
          </a:xfrm>
          <a:prstGeom prst="rect">
            <a:avLst/>
          </a:prstGeom>
          <a:noFill/>
        </p:spPr>
      </p:pic>
      <p:pic>
        <p:nvPicPr>
          <p:cNvPr id="15" name="Picture 2" descr="C:\Users\Светлана\Pictures\Мои рисунки\Животные\blest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143248"/>
            <a:ext cx="701040" cy="754380"/>
          </a:xfrm>
          <a:prstGeom prst="rect">
            <a:avLst/>
          </a:prstGeom>
          <a:noFill/>
        </p:spPr>
      </p:pic>
      <p:pic>
        <p:nvPicPr>
          <p:cNvPr id="16" name="Picture 2" descr="C:\Users\Светлана\Pictures\Мои рисунки\Животные\blest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143248"/>
            <a:ext cx="701040" cy="754380"/>
          </a:xfrm>
          <a:prstGeom prst="rect">
            <a:avLst/>
          </a:prstGeom>
          <a:noFill/>
        </p:spPr>
      </p:pic>
      <p:pic>
        <p:nvPicPr>
          <p:cNvPr id="17" name="Picture 2" descr="C:\Users\Светлана\Pictures\Мои рисунки\Животные\blest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143248"/>
            <a:ext cx="701040" cy="754380"/>
          </a:xfrm>
          <a:prstGeom prst="rect">
            <a:avLst/>
          </a:prstGeom>
          <a:noFill/>
        </p:spPr>
      </p:pic>
      <p:pic>
        <p:nvPicPr>
          <p:cNvPr id="18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000504"/>
            <a:ext cx="666750" cy="619125"/>
          </a:xfrm>
          <a:prstGeom prst="rect">
            <a:avLst/>
          </a:prstGeom>
          <a:noFill/>
        </p:spPr>
      </p:pic>
      <p:pic>
        <p:nvPicPr>
          <p:cNvPr id="19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000504"/>
            <a:ext cx="666750" cy="619125"/>
          </a:xfrm>
          <a:prstGeom prst="rect">
            <a:avLst/>
          </a:prstGeom>
          <a:noFill/>
        </p:spPr>
      </p:pic>
      <p:pic>
        <p:nvPicPr>
          <p:cNvPr id="20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500570"/>
            <a:ext cx="666750" cy="619125"/>
          </a:xfrm>
          <a:prstGeom prst="rect">
            <a:avLst/>
          </a:prstGeom>
          <a:noFill/>
        </p:spPr>
      </p:pic>
      <p:pic>
        <p:nvPicPr>
          <p:cNvPr id="21" name="Picture 5" descr="C:\Users\Светлана\Pictures\Мои рисунки\Животные\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500570"/>
            <a:ext cx="666750" cy="619125"/>
          </a:xfrm>
          <a:prstGeom prst="rect">
            <a:avLst/>
          </a:prstGeom>
          <a:noFill/>
        </p:spPr>
      </p:pic>
      <p:pic>
        <p:nvPicPr>
          <p:cNvPr id="3074" name="Picture 2" descr="C:\Users\Светлана\Pictures\Мои рисунки\Цветы\butterfly5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14290"/>
            <a:ext cx="1738314" cy="1738314"/>
          </a:xfrm>
          <a:prstGeom prst="rect">
            <a:avLst/>
          </a:prstGeom>
          <a:noFill/>
        </p:spPr>
      </p:pic>
      <p:pic>
        <p:nvPicPr>
          <p:cNvPr id="1026" name="Picture 2" descr="C:\Users\Начальные4\Desktop\Дворцы, замки\179027425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4015"/>
          <a:stretch/>
        </p:blipFill>
        <p:spPr bwMode="auto">
          <a:xfrm>
            <a:off x="1043608" y="214290"/>
            <a:ext cx="1548138" cy="1630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улица Сравнительная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185736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&lt; 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185736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&gt; 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185736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1604" y="3500438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&gt; 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3500438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9454" y="342900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&gt; 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ветлана\Pictures\Мои рисунки\Здания, памятники\t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643446"/>
            <a:ext cx="2514600" cy="1500198"/>
          </a:xfrm>
          <a:prstGeom prst="rect">
            <a:avLst/>
          </a:prstGeom>
          <a:noFill/>
        </p:spPr>
      </p:pic>
      <p:pic>
        <p:nvPicPr>
          <p:cNvPr id="2051" name="Picture 3" descr="C:\Users\Светлана\Pictures\Мои рисунки\Здания, памятники\t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643446"/>
            <a:ext cx="2514600" cy="1500198"/>
          </a:xfrm>
          <a:prstGeom prst="rect">
            <a:avLst/>
          </a:prstGeom>
          <a:noFill/>
        </p:spPr>
      </p:pic>
      <p:pic>
        <p:nvPicPr>
          <p:cNvPr id="2052" name="Picture 4" descr="C:\Users\Светлана\Pictures\Мои рисунки\Здания, памятники\t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643446"/>
            <a:ext cx="2514600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065218" cy="20827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перекрёсток Прибавляй-ка – Вычитай -</a:t>
            </a:r>
            <a:r>
              <a:rPr lang="ru-RU" b="1" dirty="0" err="1" smtClean="0"/>
              <a:t>ка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214311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3357562"/>
            <a:ext cx="2857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К.  1 + 7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7 + 1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1 = 7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7 = 1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3429000"/>
            <a:ext cx="2857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П.  2 + 6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6 + 2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2 = 6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6 = 2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лана\Pictures\Мои рисунки\Правила ДД\C09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69665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5136656" cy="24288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перекрёсток Прибавляй-ка – Вычитай-ка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3429000"/>
            <a:ext cx="3000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В.  3 + 5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5 + 3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3 = 5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5 = 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3500438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4 + 4 = 8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8 – 4 = 4</a:t>
            </a:r>
          </a:p>
        </p:txBody>
      </p:sp>
      <p:pic>
        <p:nvPicPr>
          <p:cNvPr id="7" name="Picture 2" descr="C:\Users\Светлана\Pictures\Мои рисунки\Правила ДД\C09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69665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5143536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замок Нахождений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643048"/>
          <a:ext cx="7499352" cy="472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140"/>
                <a:gridCol w="1857388"/>
                <a:gridCol w="1714512"/>
                <a:gridCol w="2219312"/>
              </a:tblGrid>
              <a:tr h="11787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Слагаемое</a:t>
                      </a:r>
                    </a:p>
                    <a:p>
                      <a:pPr algn="ctr"/>
                      <a:r>
                        <a:rPr lang="ru-RU" sz="2400" dirty="0" smtClean="0"/>
                        <a:t>(часть)  ___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Слагаемое</a:t>
                      </a:r>
                    </a:p>
                    <a:p>
                      <a:pPr algn="ctr"/>
                      <a:r>
                        <a:rPr lang="ru-RU" sz="2400" dirty="0" smtClean="0"/>
                        <a:t>(часть)  ___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Сумма</a:t>
                      </a:r>
                    </a:p>
                    <a:p>
                      <a:pPr algn="ctr"/>
                      <a:r>
                        <a:rPr lang="ru-RU" sz="2400" dirty="0" smtClean="0"/>
                        <a:t>(целое)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72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endParaRPr lang="ru-RU" sz="40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872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872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ru-RU" sz="4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r>
                        <a:rPr lang="ru-RU" sz="40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endParaRPr lang="ru-RU" sz="40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5984" y="2143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43174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57950" y="2143116"/>
            <a:ext cx="285752" cy="2857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86776" y="2928934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286776" y="4071942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358214" y="4000504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1" name="Овал 10"/>
          <p:cNvSpPr/>
          <p:nvPr/>
        </p:nvSpPr>
        <p:spPr>
          <a:xfrm>
            <a:off x="8286776" y="5286388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58214" y="2857496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40" y="4000504"/>
            <a:ext cx="142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0958" y="5143512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Светлана\Pictures\Мои рисунки\Здания, памятники\дождь.jpg"/>
          <p:cNvPicPr>
            <a:picLocks noChangeAspect="1" noChangeArrowheads="1"/>
          </p:cNvPicPr>
          <p:nvPr/>
        </p:nvPicPr>
        <p:blipFill>
          <a:blip r:embed="rId2" cstate="print"/>
          <a:srcRect l="7640" t="12322" r="10261" b="9629"/>
          <a:stretch>
            <a:fillRect/>
          </a:stretch>
        </p:blipFill>
        <p:spPr bwMode="auto">
          <a:xfrm>
            <a:off x="6572264" y="214290"/>
            <a:ext cx="2286016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5643602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замок Нахождений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6" y="1500172"/>
          <a:ext cx="8577296" cy="500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324"/>
                <a:gridCol w="2144324"/>
                <a:gridCol w="1926460"/>
                <a:gridCol w="2362188"/>
              </a:tblGrid>
              <a:tr h="12501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Уменьшаемое</a:t>
                      </a:r>
                    </a:p>
                    <a:p>
                      <a:pPr algn="ctr"/>
                      <a:r>
                        <a:rPr lang="ru-RU" sz="2400" dirty="0" smtClean="0"/>
                        <a:t>(целое)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Вычитаемое</a:t>
                      </a:r>
                    </a:p>
                    <a:p>
                      <a:pPr algn="ctr"/>
                      <a:r>
                        <a:rPr lang="ru-RU" sz="2400" dirty="0" smtClean="0"/>
                        <a:t>(часть) ___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Разность</a:t>
                      </a:r>
                    </a:p>
                    <a:p>
                      <a:pPr algn="ctr"/>
                      <a:r>
                        <a:rPr lang="ru-RU" sz="2400" dirty="0" smtClean="0"/>
                        <a:t>(часть) ___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016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- </a:t>
                      </a:r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4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_       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016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- </a:t>
                      </a:r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40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016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- </a:t>
                      </a:r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4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000232" y="1928802"/>
            <a:ext cx="428628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15140" y="2857496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15140" y="4143380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43702" y="5357826"/>
            <a:ext cx="571504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429652" y="2714620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4000504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5286388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C:\Users\Светлана\Pictures\Мои рисунки\Здания, памятники\дождь.jpg"/>
          <p:cNvPicPr>
            <a:picLocks noChangeAspect="1" noChangeArrowheads="1"/>
          </p:cNvPicPr>
          <p:nvPr/>
        </p:nvPicPr>
        <p:blipFill>
          <a:blip r:embed="rId2" cstate="print"/>
          <a:srcRect l="7640" t="12322" r="10261" b="9629"/>
          <a:stretch>
            <a:fillRect/>
          </a:stretch>
        </p:blipFill>
        <p:spPr bwMode="auto">
          <a:xfrm>
            <a:off x="6643702" y="214290"/>
            <a:ext cx="2286016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238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ПУТЕШЕСТВИЕ  В ГОРОД МАТЕМАТИКУС</vt:lpstr>
      <vt:lpstr>В ДОБРЫЙ ПУТЬ!</vt:lpstr>
      <vt:lpstr>Слайд 3</vt:lpstr>
      <vt:lpstr>Музей насекомых</vt:lpstr>
      <vt:lpstr>улица Сравнительная</vt:lpstr>
      <vt:lpstr>перекрёсток Прибавляй-ка – Вычитай -ка</vt:lpstr>
      <vt:lpstr>перекрёсток Прибавляй-ка – Вычитай-ка</vt:lpstr>
      <vt:lpstr>замок Нахождений</vt:lpstr>
      <vt:lpstr>замок Нахождений</vt:lpstr>
      <vt:lpstr>МОЛОДЦЫ!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В ГОРОД МАТЕМАТИКУС</dc:title>
  <dc:creator>Светлана</dc:creator>
  <cp:lastModifiedBy>Светлана</cp:lastModifiedBy>
  <cp:revision>23</cp:revision>
  <dcterms:created xsi:type="dcterms:W3CDTF">2012-11-24T16:28:29Z</dcterms:created>
  <dcterms:modified xsi:type="dcterms:W3CDTF">2012-11-27T17:09:15Z</dcterms:modified>
</cp:coreProperties>
</file>