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58" r:id="rId6"/>
    <p:sldId id="263" r:id="rId7"/>
    <p:sldId id="259" r:id="rId8"/>
    <p:sldId id="264" r:id="rId9"/>
    <p:sldId id="260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DC01-45D9-4BE8-8029-112F73C4D7AA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F2F1-A917-4152-9FA7-D843F85A35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DC01-45D9-4BE8-8029-112F73C4D7AA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F2F1-A917-4152-9FA7-D843F85A35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DC01-45D9-4BE8-8029-112F73C4D7AA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F2F1-A917-4152-9FA7-D843F85A35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DC01-45D9-4BE8-8029-112F73C4D7AA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F2F1-A917-4152-9FA7-D843F85A35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DC01-45D9-4BE8-8029-112F73C4D7AA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F2F1-A917-4152-9FA7-D843F85A35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DC01-45D9-4BE8-8029-112F73C4D7AA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F2F1-A917-4152-9FA7-D843F85A35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DC01-45D9-4BE8-8029-112F73C4D7AA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F2F1-A917-4152-9FA7-D843F85A35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DC01-45D9-4BE8-8029-112F73C4D7AA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F2F1-A917-4152-9FA7-D843F85A35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DC01-45D9-4BE8-8029-112F73C4D7AA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F2F1-A917-4152-9FA7-D843F85A35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DC01-45D9-4BE8-8029-112F73C4D7AA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F2F1-A917-4152-9FA7-D843F85A35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DC01-45D9-4BE8-8029-112F73C4D7AA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F2F1-A917-4152-9FA7-D843F85A35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6DC01-45D9-4BE8-8029-112F73C4D7AA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3F2F1-A917-4152-9FA7-D843F85A35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-berlin-aquari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85728"/>
            <a:ext cx="3921124" cy="2940843"/>
          </a:xfrm>
          <a:prstGeom prst="rect">
            <a:avLst/>
          </a:prstGeom>
        </p:spPr>
      </p:pic>
      <p:pic>
        <p:nvPicPr>
          <p:cNvPr id="5" name="Рисунок 4" descr="berl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85728"/>
            <a:ext cx="4048153" cy="3036115"/>
          </a:xfrm>
          <a:prstGeom prst="rect">
            <a:avLst/>
          </a:prstGeom>
        </p:spPr>
      </p:pic>
      <p:pic>
        <p:nvPicPr>
          <p:cNvPr id="6" name="Рисунок 5" descr="germany-berlin-foto-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357562"/>
            <a:ext cx="4643470" cy="3080168"/>
          </a:xfrm>
          <a:prstGeom prst="rect">
            <a:avLst/>
          </a:prstGeom>
        </p:spPr>
      </p:pic>
      <p:pic>
        <p:nvPicPr>
          <p:cNvPr id="7" name="Рисунок 6" descr="бер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3429000"/>
            <a:ext cx="4206876" cy="315515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00B0F0"/>
                </a:solidFill>
              </a:rPr>
              <a:t>Москва</a:t>
            </a:r>
            <a:br>
              <a:rPr lang="ru-RU" sz="9600" dirty="0" smtClean="0">
                <a:solidFill>
                  <a:srgbClr val="00B0F0"/>
                </a:solidFill>
              </a:rPr>
            </a:br>
            <a:r>
              <a:rPr lang="ru-RU" sz="9600" dirty="0" smtClean="0">
                <a:solidFill>
                  <a:srgbClr val="00B0F0"/>
                </a:solidFill>
              </a:rPr>
              <a:t>Россия</a:t>
            </a:r>
            <a:endParaRPr lang="ru-RU" sz="9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11684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rgbClr val="0070C0"/>
                </a:solidFill>
              </a:rPr>
              <a:t>Берлин</a:t>
            </a:r>
            <a:br>
              <a:rPr lang="ru-RU" sz="8800" dirty="0" smtClean="0">
                <a:solidFill>
                  <a:srgbClr val="0070C0"/>
                </a:solidFill>
              </a:rPr>
            </a:br>
            <a:r>
              <a:rPr lang="ru-RU" sz="8800" dirty="0" smtClean="0">
                <a:solidFill>
                  <a:srgbClr val="0070C0"/>
                </a:solidFill>
              </a:rPr>
              <a:t>Германия</a:t>
            </a:r>
            <a:endParaRPr lang="ru-RU" sz="8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493590_Nyu_Y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4833536" cy="3214685"/>
          </a:xfrm>
          <a:prstGeom prst="rect">
            <a:avLst/>
          </a:prstGeom>
        </p:spPr>
      </p:pic>
      <p:pic>
        <p:nvPicPr>
          <p:cNvPr id="5" name="Рисунок 4" descr="62557163_newyork1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680" y="0"/>
            <a:ext cx="4405320" cy="3140364"/>
          </a:xfrm>
          <a:prstGeom prst="rect">
            <a:avLst/>
          </a:prstGeom>
        </p:spPr>
      </p:pic>
      <p:pic>
        <p:nvPicPr>
          <p:cNvPr id="6" name="Рисунок 5" descr="нью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1876"/>
            <a:ext cx="4381499" cy="3286124"/>
          </a:xfrm>
          <a:prstGeom prst="rect">
            <a:avLst/>
          </a:prstGeom>
        </p:spPr>
      </p:pic>
      <p:pic>
        <p:nvPicPr>
          <p:cNvPr id="7" name="Рисунок 6" descr="ню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3321842"/>
            <a:ext cx="4714876" cy="3536157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Нью-Йорк</a:t>
            </a:r>
            <a:br>
              <a:rPr lang="ru-RU" sz="9600" dirty="0" smtClean="0">
                <a:solidFill>
                  <a:srgbClr val="FF0000"/>
                </a:solidFill>
              </a:rPr>
            </a:br>
            <a:r>
              <a:rPr lang="ru-RU" sz="9600" dirty="0" smtClean="0">
                <a:solidFill>
                  <a:srgbClr val="FF0000"/>
                </a:solidFill>
              </a:rPr>
              <a:t>Америка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536490" cy="3000372"/>
          </a:xfrm>
          <a:prstGeom prst="rect">
            <a:avLst/>
          </a:prstGeom>
        </p:spPr>
      </p:pic>
      <p:pic>
        <p:nvPicPr>
          <p:cNvPr id="5" name="Рисунок 4" descr="ва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0"/>
            <a:ext cx="2667000" cy="3914775"/>
          </a:xfrm>
          <a:prstGeom prst="rect">
            <a:avLst/>
          </a:prstGeom>
        </p:spPr>
      </p:pic>
      <p:pic>
        <p:nvPicPr>
          <p:cNvPr id="6" name="Рисунок 5" descr="ватика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071810"/>
            <a:ext cx="3214710" cy="3463850"/>
          </a:xfrm>
          <a:prstGeom prst="rect">
            <a:avLst/>
          </a:prstGeom>
        </p:spPr>
      </p:pic>
      <p:pic>
        <p:nvPicPr>
          <p:cNvPr id="7" name="Рисунок 6" descr="в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0" y="3571872"/>
            <a:ext cx="4929192" cy="328612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7030A0"/>
                </a:solidFill>
              </a:rPr>
              <a:t>Ватикан</a:t>
            </a:r>
            <a:endParaRPr lang="ru-RU" sz="9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68032" cy="2928934"/>
          </a:xfrm>
          <a:prstGeom prst="rect">
            <a:avLst/>
          </a:prstGeom>
        </p:spPr>
      </p:pic>
      <p:pic>
        <p:nvPicPr>
          <p:cNvPr id="5" name="Рисунок 4" descr="д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5" y="0"/>
            <a:ext cx="4357686" cy="3037930"/>
          </a:xfrm>
          <a:prstGeom prst="rect">
            <a:avLst/>
          </a:prstGeom>
        </p:spPr>
      </p:pic>
      <p:pic>
        <p:nvPicPr>
          <p:cNvPr id="6" name="Рисунок 5" descr="дел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14686"/>
            <a:ext cx="4286250" cy="2943225"/>
          </a:xfrm>
          <a:prstGeom prst="rect">
            <a:avLst/>
          </a:prstGeom>
        </p:spPr>
      </p:pic>
      <p:pic>
        <p:nvPicPr>
          <p:cNvPr id="7" name="Рисунок 6" descr="дели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500" y="3143248"/>
            <a:ext cx="4762500" cy="3171825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</a:rPr>
              <a:t>Дели</a:t>
            </a:r>
            <a:br>
              <a:rPr lang="ru-RU" sz="9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</a:rPr>
              <a:t>Индия</a:t>
            </a:r>
            <a:endParaRPr lang="ru-RU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оск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90997" cy="3143248"/>
          </a:xfrm>
          <a:prstGeom prst="rect">
            <a:avLst/>
          </a:prstGeom>
        </p:spPr>
      </p:pic>
      <p:pic>
        <p:nvPicPr>
          <p:cNvPr id="1026" name="Picture 2" descr="F:\DCIM\100_PANA\P10007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286143" cy="3214710"/>
          </a:xfrm>
          <a:prstGeom prst="rect">
            <a:avLst/>
          </a:prstGeom>
          <a:noFill/>
        </p:spPr>
      </p:pic>
      <p:pic>
        <p:nvPicPr>
          <p:cNvPr id="1027" name="Picture 3" descr="F:\DCIM\100_PANA\P10008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4686"/>
            <a:ext cx="4571886" cy="3429024"/>
          </a:xfrm>
          <a:prstGeom prst="rect">
            <a:avLst/>
          </a:prstGeom>
          <a:noFill/>
        </p:spPr>
      </p:pic>
      <p:pic>
        <p:nvPicPr>
          <p:cNvPr id="1028" name="Picture 4" descr="F:\DCIM\100_PANA\P1000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47" y="3482477"/>
            <a:ext cx="4500553" cy="337552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Берлин Германия</vt:lpstr>
      <vt:lpstr>Слайд 3</vt:lpstr>
      <vt:lpstr>Нью-Йорк Америка</vt:lpstr>
      <vt:lpstr>Слайд 5</vt:lpstr>
      <vt:lpstr>Ватикан</vt:lpstr>
      <vt:lpstr>Слайд 7</vt:lpstr>
      <vt:lpstr>Дели Индия</vt:lpstr>
      <vt:lpstr>Слайд 9</vt:lpstr>
      <vt:lpstr>Москва Россия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Zver</cp:lastModifiedBy>
  <cp:revision>5</cp:revision>
  <dcterms:created xsi:type="dcterms:W3CDTF">2012-04-05T14:55:41Z</dcterms:created>
  <dcterms:modified xsi:type="dcterms:W3CDTF">2012-04-05T15:41:17Z</dcterms:modified>
</cp:coreProperties>
</file>