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47" r:id="rId2"/>
    <p:sldId id="348" r:id="rId3"/>
    <p:sldId id="349" r:id="rId4"/>
    <p:sldId id="281" r:id="rId5"/>
    <p:sldId id="292" r:id="rId6"/>
    <p:sldId id="284" r:id="rId7"/>
    <p:sldId id="294" r:id="rId8"/>
    <p:sldId id="291" r:id="rId9"/>
    <p:sldId id="290" r:id="rId10"/>
    <p:sldId id="289" r:id="rId11"/>
    <p:sldId id="350" r:id="rId12"/>
    <p:sldId id="324" r:id="rId13"/>
    <p:sldId id="333" r:id="rId14"/>
    <p:sldId id="334" r:id="rId15"/>
    <p:sldId id="351" r:id="rId16"/>
    <p:sldId id="366" r:id="rId17"/>
    <p:sldId id="297" r:id="rId18"/>
    <p:sldId id="296" r:id="rId19"/>
    <p:sldId id="303" r:id="rId20"/>
    <p:sldId id="355" r:id="rId21"/>
    <p:sldId id="356" r:id="rId22"/>
    <p:sldId id="357" r:id="rId23"/>
    <p:sldId id="295" r:id="rId24"/>
    <p:sldId id="304" r:id="rId25"/>
    <p:sldId id="307" r:id="rId26"/>
    <p:sldId id="311" r:id="rId27"/>
    <p:sldId id="305" r:id="rId28"/>
    <p:sldId id="299" r:id="rId29"/>
    <p:sldId id="314" r:id="rId30"/>
    <p:sldId id="316" r:id="rId31"/>
    <p:sldId id="315" r:id="rId32"/>
    <p:sldId id="317" r:id="rId33"/>
    <p:sldId id="358" r:id="rId34"/>
    <p:sldId id="359" r:id="rId35"/>
    <p:sldId id="360" r:id="rId36"/>
    <p:sldId id="363" r:id="rId37"/>
    <p:sldId id="36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CC"/>
    <a:srgbClr val="CCFFCC"/>
    <a:srgbClr val="F8B47C"/>
    <a:srgbClr val="FFFFCC"/>
    <a:srgbClr val="FF7C80"/>
    <a:srgbClr val="FF3399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9512" autoAdjust="0"/>
  </p:normalViewPr>
  <p:slideViewPr>
    <p:cSldViewPr>
      <p:cViewPr>
        <p:scale>
          <a:sx n="84" d="100"/>
          <a:sy n="84" d="100"/>
        </p:scale>
        <p:origin x="-82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611 из 48516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755" flipH="1">
            <a:off x="6718782" y="2134407"/>
            <a:ext cx="2019552" cy="211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39251" y="1000108"/>
            <a:ext cx="4865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появилась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662947" y="2025445"/>
            <a:ext cx="1796968" cy="3667432"/>
          </a:xfrm>
          <a:custGeom>
            <a:avLst/>
            <a:gdLst>
              <a:gd name="connsiteX0" fmla="*/ 240459 w 1796968"/>
              <a:gd name="connsiteY0" fmla="*/ 1494503 h 3667432"/>
              <a:gd name="connsiteX1" fmla="*/ 230627 w 1796968"/>
              <a:gd name="connsiteY1" fmla="*/ 1602658 h 3667432"/>
              <a:gd name="connsiteX2" fmla="*/ 220795 w 1796968"/>
              <a:gd name="connsiteY2" fmla="*/ 1632155 h 3667432"/>
              <a:gd name="connsiteX3" fmla="*/ 201130 w 1796968"/>
              <a:gd name="connsiteY3" fmla="*/ 1779639 h 3667432"/>
              <a:gd name="connsiteX4" fmla="*/ 191298 w 1796968"/>
              <a:gd name="connsiteY4" fmla="*/ 1838632 h 3667432"/>
              <a:gd name="connsiteX5" fmla="*/ 181466 w 1796968"/>
              <a:gd name="connsiteY5" fmla="*/ 1868129 h 3667432"/>
              <a:gd name="connsiteX6" fmla="*/ 191298 w 1796968"/>
              <a:gd name="connsiteY6" fmla="*/ 2222090 h 3667432"/>
              <a:gd name="connsiteX7" fmla="*/ 201130 w 1796968"/>
              <a:gd name="connsiteY7" fmla="*/ 2271252 h 3667432"/>
              <a:gd name="connsiteX8" fmla="*/ 210963 w 1796968"/>
              <a:gd name="connsiteY8" fmla="*/ 2330245 h 3667432"/>
              <a:gd name="connsiteX9" fmla="*/ 230627 w 1796968"/>
              <a:gd name="connsiteY9" fmla="*/ 2389239 h 3667432"/>
              <a:gd name="connsiteX10" fmla="*/ 250292 w 1796968"/>
              <a:gd name="connsiteY10" fmla="*/ 2477729 h 3667432"/>
              <a:gd name="connsiteX11" fmla="*/ 269956 w 1796968"/>
              <a:gd name="connsiteY11" fmla="*/ 2507226 h 3667432"/>
              <a:gd name="connsiteX12" fmla="*/ 299453 w 1796968"/>
              <a:gd name="connsiteY12" fmla="*/ 2566220 h 3667432"/>
              <a:gd name="connsiteX13" fmla="*/ 319118 w 1796968"/>
              <a:gd name="connsiteY13" fmla="*/ 2625213 h 3667432"/>
              <a:gd name="connsiteX14" fmla="*/ 328950 w 1796968"/>
              <a:gd name="connsiteY14" fmla="*/ 2654710 h 3667432"/>
              <a:gd name="connsiteX15" fmla="*/ 338782 w 1796968"/>
              <a:gd name="connsiteY15" fmla="*/ 2812026 h 3667432"/>
              <a:gd name="connsiteX16" fmla="*/ 358447 w 1796968"/>
              <a:gd name="connsiteY16" fmla="*/ 2949678 h 3667432"/>
              <a:gd name="connsiteX17" fmla="*/ 368279 w 1796968"/>
              <a:gd name="connsiteY17" fmla="*/ 3254478 h 3667432"/>
              <a:gd name="connsiteX18" fmla="*/ 387943 w 1796968"/>
              <a:gd name="connsiteY18" fmla="*/ 3460955 h 3667432"/>
              <a:gd name="connsiteX19" fmla="*/ 407608 w 1796968"/>
              <a:gd name="connsiteY19" fmla="*/ 3500284 h 3667432"/>
              <a:gd name="connsiteX20" fmla="*/ 437105 w 1796968"/>
              <a:gd name="connsiteY20" fmla="*/ 3578942 h 3667432"/>
              <a:gd name="connsiteX21" fmla="*/ 466601 w 1796968"/>
              <a:gd name="connsiteY21" fmla="*/ 3637936 h 3667432"/>
              <a:gd name="connsiteX22" fmla="*/ 535427 w 1796968"/>
              <a:gd name="connsiteY22" fmla="*/ 3667432 h 3667432"/>
              <a:gd name="connsiteX23" fmla="*/ 722240 w 1796968"/>
              <a:gd name="connsiteY23" fmla="*/ 3657600 h 3667432"/>
              <a:gd name="connsiteX24" fmla="*/ 781234 w 1796968"/>
              <a:gd name="connsiteY24" fmla="*/ 3608439 h 3667432"/>
              <a:gd name="connsiteX25" fmla="*/ 810730 w 1796968"/>
              <a:gd name="connsiteY25" fmla="*/ 3598607 h 3667432"/>
              <a:gd name="connsiteX26" fmla="*/ 830395 w 1796968"/>
              <a:gd name="connsiteY26" fmla="*/ 3569110 h 3667432"/>
              <a:gd name="connsiteX27" fmla="*/ 918885 w 1796968"/>
              <a:gd name="connsiteY27" fmla="*/ 3588774 h 3667432"/>
              <a:gd name="connsiteX28" fmla="*/ 1086034 w 1796968"/>
              <a:gd name="connsiteY28" fmla="*/ 3578942 h 3667432"/>
              <a:gd name="connsiteX29" fmla="*/ 1115530 w 1796968"/>
              <a:gd name="connsiteY29" fmla="*/ 3559278 h 3667432"/>
              <a:gd name="connsiteX30" fmla="*/ 1174524 w 1796968"/>
              <a:gd name="connsiteY30" fmla="*/ 3510116 h 3667432"/>
              <a:gd name="connsiteX31" fmla="*/ 1213853 w 1796968"/>
              <a:gd name="connsiteY31" fmla="*/ 3451123 h 3667432"/>
              <a:gd name="connsiteX32" fmla="*/ 1223685 w 1796968"/>
              <a:gd name="connsiteY32" fmla="*/ 3421626 h 3667432"/>
              <a:gd name="connsiteX33" fmla="*/ 1253182 w 1796968"/>
              <a:gd name="connsiteY33" fmla="*/ 3342968 h 3667432"/>
              <a:gd name="connsiteX34" fmla="*/ 1351505 w 1796968"/>
              <a:gd name="connsiteY34" fmla="*/ 3264310 h 3667432"/>
              <a:gd name="connsiteX35" fmla="*/ 1390834 w 1796968"/>
              <a:gd name="connsiteY35" fmla="*/ 3224981 h 3667432"/>
              <a:gd name="connsiteX36" fmla="*/ 1390834 w 1796968"/>
              <a:gd name="connsiteY36" fmla="*/ 2595716 h 3667432"/>
              <a:gd name="connsiteX37" fmla="*/ 1371169 w 1796968"/>
              <a:gd name="connsiteY37" fmla="*/ 2536723 h 3667432"/>
              <a:gd name="connsiteX38" fmla="*/ 1351505 w 1796968"/>
              <a:gd name="connsiteY38" fmla="*/ 2448232 h 3667432"/>
              <a:gd name="connsiteX39" fmla="*/ 1341672 w 1796968"/>
              <a:gd name="connsiteY39" fmla="*/ 1936955 h 3667432"/>
              <a:gd name="connsiteX40" fmla="*/ 1331840 w 1796968"/>
              <a:gd name="connsiteY40" fmla="*/ 1907458 h 3667432"/>
              <a:gd name="connsiteX41" fmla="*/ 1341672 w 1796968"/>
              <a:gd name="connsiteY41" fmla="*/ 1710813 h 3667432"/>
              <a:gd name="connsiteX42" fmla="*/ 1371169 w 1796968"/>
              <a:gd name="connsiteY42" fmla="*/ 1691149 h 3667432"/>
              <a:gd name="connsiteX43" fmla="*/ 1459659 w 1796968"/>
              <a:gd name="connsiteY43" fmla="*/ 1622323 h 3667432"/>
              <a:gd name="connsiteX44" fmla="*/ 1489156 w 1796968"/>
              <a:gd name="connsiteY44" fmla="*/ 1602658 h 3667432"/>
              <a:gd name="connsiteX45" fmla="*/ 1557982 w 1796968"/>
              <a:gd name="connsiteY45" fmla="*/ 1524000 h 3667432"/>
              <a:gd name="connsiteX46" fmla="*/ 1577647 w 1796968"/>
              <a:gd name="connsiteY46" fmla="*/ 1465007 h 3667432"/>
              <a:gd name="connsiteX47" fmla="*/ 1597311 w 1796968"/>
              <a:gd name="connsiteY47" fmla="*/ 1435510 h 3667432"/>
              <a:gd name="connsiteX48" fmla="*/ 1626808 w 1796968"/>
              <a:gd name="connsiteY48" fmla="*/ 1376516 h 3667432"/>
              <a:gd name="connsiteX49" fmla="*/ 1646472 w 1796968"/>
              <a:gd name="connsiteY49" fmla="*/ 1317523 h 3667432"/>
              <a:gd name="connsiteX50" fmla="*/ 1656305 w 1796968"/>
              <a:gd name="connsiteY50" fmla="*/ 1268361 h 3667432"/>
              <a:gd name="connsiteX51" fmla="*/ 1675969 w 1796968"/>
              <a:gd name="connsiteY51" fmla="*/ 1238865 h 3667432"/>
              <a:gd name="connsiteX52" fmla="*/ 1715298 w 1796968"/>
              <a:gd name="connsiteY52" fmla="*/ 1179871 h 3667432"/>
              <a:gd name="connsiteX53" fmla="*/ 1734963 w 1796968"/>
              <a:gd name="connsiteY53" fmla="*/ 1111045 h 3667432"/>
              <a:gd name="connsiteX54" fmla="*/ 1754627 w 1796968"/>
              <a:gd name="connsiteY54" fmla="*/ 1052052 h 3667432"/>
              <a:gd name="connsiteX55" fmla="*/ 1764459 w 1796968"/>
              <a:gd name="connsiteY55" fmla="*/ 1022555 h 3667432"/>
              <a:gd name="connsiteX56" fmla="*/ 1774292 w 1796968"/>
              <a:gd name="connsiteY56" fmla="*/ 904568 h 3667432"/>
              <a:gd name="connsiteX57" fmla="*/ 1793956 w 1796968"/>
              <a:gd name="connsiteY57" fmla="*/ 875071 h 3667432"/>
              <a:gd name="connsiteX58" fmla="*/ 1784124 w 1796968"/>
              <a:gd name="connsiteY58" fmla="*/ 540774 h 3667432"/>
              <a:gd name="connsiteX59" fmla="*/ 1764459 w 1796968"/>
              <a:gd name="connsiteY59" fmla="*/ 481781 h 3667432"/>
              <a:gd name="connsiteX60" fmla="*/ 1695634 w 1796968"/>
              <a:gd name="connsiteY60" fmla="*/ 432620 h 3667432"/>
              <a:gd name="connsiteX61" fmla="*/ 1666137 w 1796968"/>
              <a:gd name="connsiteY61" fmla="*/ 393290 h 3667432"/>
              <a:gd name="connsiteX62" fmla="*/ 1646472 w 1796968"/>
              <a:gd name="connsiteY62" fmla="*/ 363794 h 3667432"/>
              <a:gd name="connsiteX63" fmla="*/ 1616976 w 1796968"/>
              <a:gd name="connsiteY63" fmla="*/ 344129 h 3667432"/>
              <a:gd name="connsiteX64" fmla="*/ 1548150 w 1796968"/>
              <a:gd name="connsiteY64" fmla="*/ 275303 h 3667432"/>
              <a:gd name="connsiteX65" fmla="*/ 1508821 w 1796968"/>
              <a:gd name="connsiteY65" fmla="*/ 216310 h 3667432"/>
              <a:gd name="connsiteX66" fmla="*/ 1489156 w 1796968"/>
              <a:gd name="connsiteY66" fmla="*/ 176981 h 3667432"/>
              <a:gd name="connsiteX67" fmla="*/ 1459659 w 1796968"/>
              <a:gd name="connsiteY67" fmla="*/ 157316 h 3667432"/>
              <a:gd name="connsiteX68" fmla="*/ 1439995 w 1796968"/>
              <a:gd name="connsiteY68" fmla="*/ 127820 h 3667432"/>
              <a:gd name="connsiteX69" fmla="*/ 1410498 w 1796968"/>
              <a:gd name="connsiteY69" fmla="*/ 117987 h 3667432"/>
              <a:gd name="connsiteX70" fmla="*/ 1341672 w 1796968"/>
              <a:gd name="connsiteY70" fmla="*/ 98323 h 3667432"/>
              <a:gd name="connsiteX71" fmla="*/ 1135195 w 1796968"/>
              <a:gd name="connsiteY71" fmla="*/ 68826 h 3667432"/>
              <a:gd name="connsiteX72" fmla="*/ 1086034 w 1796968"/>
              <a:gd name="connsiteY72" fmla="*/ 58994 h 3667432"/>
              <a:gd name="connsiteX73" fmla="*/ 1027040 w 1796968"/>
              <a:gd name="connsiteY73" fmla="*/ 49161 h 3667432"/>
              <a:gd name="connsiteX74" fmla="*/ 968047 w 1796968"/>
              <a:gd name="connsiteY74" fmla="*/ 29497 h 3667432"/>
              <a:gd name="connsiteX75" fmla="*/ 938550 w 1796968"/>
              <a:gd name="connsiteY75" fmla="*/ 9832 h 3667432"/>
              <a:gd name="connsiteX76" fmla="*/ 909053 w 1796968"/>
              <a:gd name="connsiteY76" fmla="*/ 0 h 3667432"/>
              <a:gd name="connsiteX77" fmla="*/ 397776 w 1796968"/>
              <a:gd name="connsiteY77" fmla="*/ 9832 h 3667432"/>
              <a:gd name="connsiteX78" fmla="*/ 338782 w 1796968"/>
              <a:gd name="connsiteY78" fmla="*/ 29497 h 3667432"/>
              <a:gd name="connsiteX79" fmla="*/ 309285 w 1796968"/>
              <a:gd name="connsiteY79" fmla="*/ 39329 h 3667432"/>
              <a:gd name="connsiteX80" fmla="*/ 250292 w 1796968"/>
              <a:gd name="connsiteY80" fmla="*/ 78658 h 3667432"/>
              <a:gd name="connsiteX81" fmla="*/ 220795 w 1796968"/>
              <a:gd name="connsiteY81" fmla="*/ 98323 h 3667432"/>
              <a:gd name="connsiteX82" fmla="*/ 191298 w 1796968"/>
              <a:gd name="connsiteY82" fmla="*/ 176981 h 3667432"/>
              <a:gd name="connsiteX83" fmla="*/ 161801 w 1796968"/>
              <a:gd name="connsiteY83" fmla="*/ 186813 h 3667432"/>
              <a:gd name="connsiteX84" fmla="*/ 132305 w 1796968"/>
              <a:gd name="connsiteY84" fmla="*/ 206478 h 3667432"/>
              <a:gd name="connsiteX85" fmla="*/ 73311 w 1796968"/>
              <a:gd name="connsiteY85" fmla="*/ 235974 h 3667432"/>
              <a:gd name="connsiteX86" fmla="*/ 63479 w 1796968"/>
              <a:gd name="connsiteY86" fmla="*/ 560439 h 3667432"/>
              <a:gd name="connsiteX87" fmla="*/ 73311 w 1796968"/>
              <a:gd name="connsiteY87" fmla="*/ 589936 h 3667432"/>
              <a:gd name="connsiteX88" fmla="*/ 83143 w 1796968"/>
              <a:gd name="connsiteY88" fmla="*/ 629265 h 3667432"/>
              <a:gd name="connsiteX89" fmla="*/ 102808 w 1796968"/>
              <a:gd name="connsiteY89" fmla="*/ 688258 h 3667432"/>
              <a:gd name="connsiteX90" fmla="*/ 112640 w 1796968"/>
              <a:gd name="connsiteY90" fmla="*/ 1012723 h 3667432"/>
              <a:gd name="connsiteX91" fmla="*/ 122472 w 1796968"/>
              <a:gd name="connsiteY91" fmla="*/ 1042220 h 3667432"/>
              <a:gd name="connsiteX92" fmla="*/ 142137 w 1796968"/>
              <a:gd name="connsiteY92" fmla="*/ 1120878 h 3667432"/>
              <a:gd name="connsiteX93" fmla="*/ 151969 w 1796968"/>
              <a:gd name="connsiteY93" fmla="*/ 1150374 h 3667432"/>
              <a:gd name="connsiteX94" fmla="*/ 171634 w 1796968"/>
              <a:gd name="connsiteY94" fmla="*/ 1179871 h 3667432"/>
              <a:gd name="connsiteX95" fmla="*/ 201130 w 1796968"/>
              <a:gd name="connsiteY95" fmla="*/ 1248697 h 3667432"/>
              <a:gd name="connsiteX96" fmla="*/ 230627 w 1796968"/>
              <a:gd name="connsiteY96" fmla="*/ 1307690 h 3667432"/>
              <a:gd name="connsiteX97" fmla="*/ 250292 w 1796968"/>
              <a:gd name="connsiteY97" fmla="*/ 1406013 h 3667432"/>
              <a:gd name="connsiteX98" fmla="*/ 260124 w 1796968"/>
              <a:gd name="connsiteY98" fmla="*/ 1445342 h 3667432"/>
              <a:gd name="connsiteX99" fmla="*/ 250292 w 1796968"/>
              <a:gd name="connsiteY99" fmla="*/ 1573161 h 36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796968" h="3667432">
                <a:moveTo>
                  <a:pt x="240459" y="1494503"/>
                </a:moveTo>
                <a:cubicBezTo>
                  <a:pt x="237182" y="1530555"/>
                  <a:pt x="235746" y="1566821"/>
                  <a:pt x="230627" y="1602658"/>
                </a:cubicBezTo>
                <a:cubicBezTo>
                  <a:pt x="229161" y="1612918"/>
                  <a:pt x="222165" y="1621882"/>
                  <a:pt x="220795" y="1632155"/>
                </a:cubicBezTo>
                <a:cubicBezTo>
                  <a:pt x="199410" y="1792544"/>
                  <a:pt x="226252" y="1704279"/>
                  <a:pt x="201130" y="1779639"/>
                </a:cubicBezTo>
                <a:cubicBezTo>
                  <a:pt x="197853" y="1799303"/>
                  <a:pt x="195623" y="1819171"/>
                  <a:pt x="191298" y="1838632"/>
                </a:cubicBezTo>
                <a:cubicBezTo>
                  <a:pt x="189050" y="1848749"/>
                  <a:pt x="181466" y="1857765"/>
                  <a:pt x="181466" y="1868129"/>
                </a:cubicBezTo>
                <a:cubicBezTo>
                  <a:pt x="181466" y="1986162"/>
                  <a:pt x="185547" y="2104198"/>
                  <a:pt x="191298" y="2222090"/>
                </a:cubicBezTo>
                <a:cubicBezTo>
                  <a:pt x="192112" y="2238782"/>
                  <a:pt x="198140" y="2254810"/>
                  <a:pt x="201130" y="2271252"/>
                </a:cubicBezTo>
                <a:cubicBezTo>
                  <a:pt x="204696" y="2290866"/>
                  <a:pt x="206128" y="2310905"/>
                  <a:pt x="210963" y="2330245"/>
                </a:cubicBezTo>
                <a:cubicBezTo>
                  <a:pt x="215990" y="2350354"/>
                  <a:pt x="227219" y="2368793"/>
                  <a:pt x="230627" y="2389239"/>
                </a:cubicBezTo>
                <a:cubicBezTo>
                  <a:pt x="234405" y="2411904"/>
                  <a:pt x="238188" y="2453521"/>
                  <a:pt x="250292" y="2477729"/>
                </a:cubicBezTo>
                <a:cubicBezTo>
                  <a:pt x="255577" y="2488298"/>
                  <a:pt x="264671" y="2496657"/>
                  <a:pt x="269956" y="2507226"/>
                </a:cubicBezTo>
                <a:cubicBezTo>
                  <a:pt x="310658" y="2588633"/>
                  <a:pt x="243102" y="2481695"/>
                  <a:pt x="299453" y="2566220"/>
                </a:cubicBezTo>
                <a:lnTo>
                  <a:pt x="319118" y="2625213"/>
                </a:lnTo>
                <a:lnTo>
                  <a:pt x="328950" y="2654710"/>
                </a:lnTo>
                <a:cubicBezTo>
                  <a:pt x="332227" y="2707149"/>
                  <a:pt x="333554" y="2759746"/>
                  <a:pt x="338782" y="2812026"/>
                </a:cubicBezTo>
                <a:cubicBezTo>
                  <a:pt x="343394" y="2858146"/>
                  <a:pt x="358447" y="2949678"/>
                  <a:pt x="358447" y="2949678"/>
                </a:cubicBezTo>
                <a:cubicBezTo>
                  <a:pt x="361724" y="3051278"/>
                  <a:pt x="363864" y="3152921"/>
                  <a:pt x="368279" y="3254478"/>
                </a:cubicBezTo>
                <a:cubicBezTo>
                  <a:pt x="368889" y="3268504"/>
                  <a:pt x="374279" y="3415410"/>
                  <a:pt x="387943" y="3460955"/>
                </a:cubicBezTo>
                <a:cubicBezTo>
                  <a:pt x="392155" y="3474994"/>
                  <a:pt x="401053" y="3487174"/>
                  <a:pt x="407608" y="3500284"/>
                </a:cubicBezTo>
                <a:cubicBezTo>
                  <a:pt x="426577" y="3595133"/>
                  <a:pt x="403347" y="3511427"/>
                  <a:pt x="437105" y="3578942"/>
                </a:cubicBezTo>
                <a:cubicBezTo>
                  <a:pt x="449568" y="3603868"/>
                  <a:pt x="442449" y="3617809"/>
                  <a:pt x="466601" y="3637936"/>
                </a:cubicBezTo>
                <a:cubicBezTo>
                  <a:pt x="482800" y="3651435"/>
                  <a:pt x="514936" y="3660602"/>
                  <a:pt x="535427" y="3667432"/>
                </a:cubicBezTo>
                <a:cubicBezTo>
                  <a:pt x="597698" y="3664155"/>
                  <a:pt x="660455" y="3666025"/>
                  <a:pt x="722240" y="3657600"/>
                </a:cubicBezTo>
                <a:cubicBezTo>
                  <a:pt x="742462" y="3654843"/>
                  <a:pt x="767910" y="3617322"/>
                  <a:pt x="781234" y="3608439"/>
                </a:cubicBezTo>
                <a:cubicBezTo>
                  <a:pt x="789857" y="3602690"/>
                  <a:pt x="800898" y="3601884"/>
                  <a:pt x="810730" y="3598607"/>
                </a:cubicBezTo>
                <a:cubicBezTo>
                  <a:pt x="817285" y="3588775"/>
                  <a:pt x="818931" y="3571976"/>
                  <a:pt x="830395" y="3569110"/>
                </a:cubicBezTo>
                <a:cubicBezTo>
                  <a:pt x="850170" y="3564166"/>
                  <a:pt x="896179" y="3581206"/>
                  <a:pt x="918885" y="3588774"/>
                </a:cubicBezTo>
                <a:cubicBezTo>
                  <a:pt x="974601" y="3585497"/>
                  <a:pt x="1030839" y="3587221"/>
                  <a:pt x="1086034" y="3578942"/>
                </a:cubicBezTo>
                <a:cubicBezTo>
                  <a:pt x="1097720" y="3577189"/>
                  <a:pt x="1106452" y="3566843"/>
                  <a:pt x="1115530" y="3559278"/>
                </a:cubicBezTo>
                <a:cubicBezTo>
                  <a:pt x="1191237" y="3496189"/>
                  <a:pt x="1101287" y="3558941"/>
                  <a:pt x="1174524" y="3510116"/>
                </a:cubicBezTo>
                <a:cubicBezTo>
                  <a:pt x="1187634" y="3490452"/>
                  <a:pt x="1206380" y="3473544"/>
                  <a:pt x="1213853" y="3451123"/>
                </a:cubicBezTo>
                <a:cubicBezTo>
                  <a:pt x="1217130" y="3441291"/>
                  <a:pt x="1221171" y="3431681"/>
                  <a:pt x="1223685" y="3421626"/>
                </a:cubicBezTo>
                <a:cubicBezTo>
                  <a:pt x="1235308" y="3375134"/>
                  <a:pt x="1224621" y="3376289"/>
                  <a:pt x="1253182" y="3342968"/>
                </a:cubicBezTo>
                <a:cubicBezTo>
                  <a:pt x="1369933" y="3206756"/>
                  <a:pt x="1199693" y="3416122"/>
                  <a:pt x="1351505" y="3264310"/>
                </a:cubicBezTo>
                <a:lnTo>
                  <a:pt x="1390834" y="3224981"/>
                </a:lnTo>
                <a:cubicBezTo>
                  <a:pt x="1437370" y="2992299"/>
                  <a:pt x="1415111" y="3121718"/>
                  <a:pt x="1390834" y="2595716"/>
                </a:cubicBezTo>
                <a:cubicBezTo>
                  <a:pt x="1389878" y="2575010"/>
                  <a:pt x="1374577" y="2557169"/>
                  <a:pt x="1371169" y="2536723"/>
                </a:cubicBezTo>
                <a:cubicBezTo>
                  <a:pt x="1359633" y="2467506"/>
                  <a:pt x="1367641" y="2496642"/>
                  <a:pt x="1351505" y="2448232"/>
                </a:cubicBezTo>
                <a:cubicBezTo>
                  <a:pt x="1348227" y="2277806"/>
                  <a:pt x="1347867" y="2107300"/>
                  <a:pt x="1341672" y="1936955"/>
                </a:cubicBezTo>
                <a:cubicBezTo>
                  <a:pt x="1341295" y="1926598"/>
                  <a:pt x="1331840" y="1917822"/>
                  <a:pt x="1331840" y="1907458"/>
                </a:cubicBezTo>
                <a:cubicBezTo>
                  <a:pt x="1331840" y="1841828"/>
                  <a:pt x="1329932" y="1775385"/>
                  <a:pt x="1341672" y="1710813"/>
                </a:cubicBezTo>
                <a:cubicBezTo>
                  <a:pt x="1343786" y="1699187"/>
                  <a:pt x="1362091" y="1698714"/>
                  <a:pt x="1371169" y="1691149"/>
                </a:cubicBezTo>
                <a:cubicBezTo>
                  <a:pt x="1463595" y="1614129"/>
                  <a:pt x="1310543" y="1721735"/>
                  <a:pt x="1459659" y="1622323"/>
                </a:cubicBezTo>
                <a:lnTo>
                  <a:pt x="1489156" y="1602658"/>
                </a:lnTo>
                <a:cubicBezTo>
                  <a:pt x="1535040" y="1533833"/>
                  <a:pt x="1508821" y="1556775"/>
                  <a:pt x="1557982" y="1524000"/>
                </a:cubicBezTo>
                <a:cubicBezTo>
                  <a:pt x="1564537" y="1504336"/>
                  <a:pt x="1566149" y="1482254"/>
                  <a:pt x="1577647" y="1465007"/>
                </a:cubicBezTo>
                <a:cubicBezTo>
                  <a:pt x="1584202" y="1455175"/>
                  <a:pt x="1592026" y="1446079"/>
                  <a:pt x="1597311" y="1435510"/>
                </a:cubicBezTo>
                <a:cubicBezTo>
                  <a:pt x="1638013" y="1354103"/>
                  <a:pt x="1570457" y="1461041"/>
                  <a:pt x="1626808" y="1376516"/>
                </a:cubicBezTo>
                <a:cubicBezTo>
                  <a:pt x="1633363" y="1356852"/>
                  <a:pt x="1642407" y="1337848"/>
                  <a:pt x="1646472" y="1317523"/>
                </a:cubicBezTo>
                <a:cubicBezTo>
                  <a:pt x="1649750" y="1301136"/>
                  <a:pt x="1650437" y="1284009"/>
                  <a:pt x="1656305" y="1268361"/>
                </a:cubicBezTo>
                <a:cubicBezTo>
                  <a:pt x="1660454" y="1257297"/>
                  <a:pt x="1669414" y="1248697"/>
                  <a:pt x="1675969" y="1238865"/>
                </a:cubicBezTo>
                <a:cubicBezTo>
                  <a:pt x="1699347" y="1168728"/>
                  <a:pt x="1666198" y="1253522"/>
                  <a:pt x="1715298" y="1179871"/>
                </a:cubicBezTo>
                <a:cubicBezTo>
                  <a:pt x="1721304" y="1170862"/>
                  <a:pt x="1733176" y="1117000"/>
                  <a:pt x="1734963" y="1111045"/>
                </a:cubicBezTo>
                <a:cubicBezTo>
                  <a:pt x="1740919" y="1091191"/>
                  <a:pt x="1748072" y="1071716"/>
                  <a:pt x="1754627" y="1052052"/>
                </a:cubicBezTo>
                <a:lnTo>
                  <a:pt x="1764459" y="1022555"/>
                </a:lnTo>
                <a:cubicBezTo>
                  <a:pt x="1767737" y="983226"/>
                  <a:pt x="1766552" y="943267"/>
                  <a:pt x="1774292" y="904568"/>
                </a:cubicBezTo>
                <a:cubicBezTo>
                  <a:pt x="1776609" y="892981"/>
                  <a:pt x="1793637" y="886884"/>
                  <a:pt x="1793956" y="875071"/>
                </a:cubicBezTo>
                <a:cubicBezTo>
                  <a:pt x="1796968" y="763631"/>
                  <a:pt x="1792462" y="651942"/>
                  <a:pt x="1784124" y="540774"/>
                </a:cubicBezTo>
                <a:cubicBezTo>
                  <a:pt x="1782574" y="520104"/>
                  <a:pt x="1781706" y="493279"/>
                  <a:pt x="1764459" y="481781"/>
                </a:cubicBezTo>
                <a:cubicBezTo>
                  <a:pt x="1747716" y="470619"/>
                  <a:pt x="1707823" y="444809"/>
                  <a:pt x="1695634" y="432620"/>
                </a:cubicBezTo>
                <a:cubicBezTo>
                  <a:pt x="1684046" y="421032"/>
                  <a:pt x="1675662" y="406625"/>
                  <a:pt x="1666137" y="393290"/>
                </a:cubicBezTo>
                <a:cubicBezTo>
                  <a:pt x="1659269" y="383674"/>
                  <a:pt x="1654828" y="372150"/>
                  <a:pt x="1646472" y="363794"/>
                </a:cubicBezTo>
                <a:cubicBezTo>
                  <a:pt x="1638116" y="355438"/>
                  <a:pt x="1626808" y="350684"/>
                  <a:pt x="1616976" y="344129"/>
                </a:cubicBezTo>
                <a:cubicBezTo>
                  <a:pt x="1571898" y="276512"/>
                  <a:pt x="1600068" y="292610"/>
                  <a:pt x="1548150" y="275303"/>
                </a:cubicBezTo>
                <a:cubicBezTo>
                  <a:pt x="1535040" y="255639"/>
                  <a:pt x="1519391" y="237448"/>
                  <a:pt x="1508821" y="216310"/>
                </a:cubicBezTo>
                <a:cubicBezTo>
                  <a:pt x="1502266" y="203200"/>
                  <a:pt x="1498539" y="188241"/>
                  <a:pt x="1489156" y="176981"/>
                </a:cubicBezTo>
                <a:cubicBezTo>
                  <a:pt x="1481591" y="167903"/>
                  <a:pt x="1469491" y="163871"/>
                  <a:pt x="1459659" y="157316"/>
                </a:cubicBezTo>
                <a:cubicBezTo>
                  <a:pt x="1453104" y="147484"/>
                  <a:pt x="1449222" y="135202"/>
                  <a:pt x="1439995" y="127820"/>
                </a:cubicBezTo>
                <a:cubicBezTo>
                  <a:pt x="1431902" y="121345"/>
                  <a:pt x="1420463" y="120834"/>
                  <a:pt x="1410498" y="117987"/>
                </a:cubicBezTo>
                <a:cubicBezTo>
                  <a:pt x="1324050" y="93287"/>
                  <a:pt x="1412416" y="121904"/>
                  <a:pt x="1341672" y="98323"/>
                </a:cubicBezTo>
                <a:cubicBezTo>
                  <a:pt x="1260970" y="44519"/>
                  <a:pt x="1334199" y="86130"/>
                  <a:pt x="1135195" y="68826"/>
                </a:cubicBezTo>
                <a:cubicBezTo>
                  <a:pt x="1118546" y="67378"/>
                  <a:pt x="1102476" y="61984"/>
                  <a:pt x="1086034" y="58994"/>
                </a:cubicBezTo>
                <a:cubicBezTo>
                  <a:pt x="1066420" y="55428"/>
                  <a:pt x="1046381" y="53996"/>
                  <a:pt x="1027040" y="49161"/>
                </a:cubicBezTo>
                <a:cubicBezTo>
                  <a:pt x="1006931" y="44134"/>
                  <a:pt x="968047" y="29497"/>
                  <a:pt x="968047" y="29497"/>
                </a:cubicBezTo>
                <a:cubicBezTo>
                  <a:pt x="958215" y="22942"/>
                  <a:pt x="949119" y="15117"/>
                  <a:pt x="938550" y="9832"/>
                </a:cubicBezTo>
                <a:cubicBezTo>
                  <a:pt x="929280" y="5197"/>
                  <a:pt x="919417" y="0"/>
                  <a:pt x="909053" y="0"/>
                </a:cubicBezTo>
                <a:cubicBezTo>
                  <a:pt x="738596" y="0"/>
                  <a:pt x="568202" y="6555"/>
                  <a:pt x="397776" y="9832"/>
                </a:cubicBezTo>
                <a:lnTo>
                  <a:pt x="338782" y="29497"/>
                </a:lnTo>
                <a:lnTo>
                  <a:pt x="309285" y="39329"/>
                </a:lnTo>
                <a:lnTo>
                  <a:pt x="250292" y="78658"/>
                </a:lnTo>
                <a:lnTo>
                  <a:pt x="220795" y="98323"/>
                </a:lnTo>
                <a:cubicBezTo>
                  <a:pt x="215465" y="124973"/>
                  <a:pt x="215411" y="157691"/>
                  <a:pt x="191298" y="176981"/>
                </a:cubicBezTo>
                <a:cubicBezTo>
                  <a:pt x="183205" y="183455"/>
                  <a:pt x="171633" y="183536"/>
                  <a:pt x="161801" y="186813"/>
                </a:cubicBezTo>
                <a:cubicBezTo>
                  <a:pt x="151969" y="193368"/>
                  <a:pt x="142874" y="201193"/>
                  <a:pt x="132305" y="206478"/>
                </a:cubicBezTo>
                <a:cubicBezTo>
                  <a:pt x="50878" y="247192"/>
                  <a:pt x="157859" y="179610"/>
                  <a:pt x="73311" y="235974"/>
                </a:cubicBezTo>
                <a:cubicBezTo>
                  <a:pt x="0" y="345945"/>
                  <a:pt x="45584" y="265165"/>
                  <a:pt x="63479" y="560439"/>
                </a:cubicBezTo>
                <a:cubicBezTo>
                  <a:pt x="64106" y="570784"/>
                  <a:pt x="70464" y="579971"/>
                  <a:pt x="73311" y="589936"/>
                </a:cubicBezTo>
                <a:cubicBezTo>
                  <a:pt x="77023" y="602929"/>
                  <a:pt x="79260" y="616322"/>
                  <a:pt x="83143" y="629265"/>
                </a:cubicBezTo>
                <a:cubicBezTo>
                  <a:pt x="89099" y="649119"/>
                  <a:pt x="102808" y="688258"/>
                  <a:pt x="102808" y="688258"/>
                </a:cubicBezTo>
                <a:cubicBezTo>
                  <a:pt x="106085" y="796413"/>
                  <a:pt x="106638" y="904685"/>
                  <a:pt x="112640" y="1012723"/>
                </a:cubicBezTo>
                <a:cubicBezTo>
                  <a:pt x="113215" y="1023071"/>
                  <a:pt x="119745" y="1032221"/>
                  <a:pt x="122472" y="1042220"/>
                </a:cubicBezTo>
                <a:cubicBezTo>
                  <a:pt x="129583" y="1068294"/>
                  <a:pt x="135026" y="1094804"/>
                  <a:pt x="142137" y="1120878"/>
                </a:cubicBezTo>
                <a:cubicBezTo>
                  <a:pt x="144864" y="1130877"/>
                  <a:pt x="147334" y="1141104"/>
                  <a:pt x="151969" y="1150374"/>
                </a:cubicBezTo>
                <a:cubicBezTo>
                  <a:pt x="157254" y="1160943"/>
                  <a:pt x="165079" y="1170039"/>
                  <a:pt x="171634" y="1179871"/>
                </a:cubicBezTo>
                <a:cubicBezTo>
                  <a:pt x="192095" y="1261718"/>
                  <a:pt x="167182" y="1180800"/>
                  <a:pt x="201130" y="1248697"/>
                </a:cubicBezTo>
                <a:cubicBezTo>
                  <a:pt x="241834" y="1330106"/>
                  <a:pt x="174277" y="1223165"/>
                  <a:pt x="230627" y="1307690"/>
                </a:cubicBezTo>
                <a:cubicBezTo>
                  <a:pt x="250819" y="1368267"/>
                  <a:pt x="232215" y="1306592"/>
                  <a:pt x="250292" y="1406013"/>
                </a:cubicBezTo>
                <a:cubicBezTo>
                  <a:pt x="252709" y="1419308"/>
                  <a:pt x="256847" y="1432232"/>
                  <a:pt x="260124" y="1445342"/>
                </a:cubicBezTo>
                <a:cubicBezTo>
                  <a:pt x="250020" y="1566595"/>
                  <a:pt x="250292" y="1523864"/>
                  <a:pt x="250292" y="157316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6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2 из 3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71522"/>
            <a:ext cx="532606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МАМА\гре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631" y="247868"/>
            <a:ext cx="4729509" cy="63244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2844" y="1643050"/>
            <a:ext cx="5286412" cy="507209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2714620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римлян и греков одежда была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Простой и удобной. Эпоха прошла.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Век рыцарей. Битвы, турниры, походы,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Железные шлемы, кольчуги, сюркоты.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дамские платья пышны и богаты.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Высокие шляпы – геннины – рогаты.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9 из 2527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857232"/>
            <a:ext cx="4500562" cy="577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Картинка 9 из 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Картинка 19 из 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35785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рыц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072210" cy="6072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АМА\древ ру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00528" cy="5738043"/>
          </a:xfrm>
          <a:prstGeom prst="rect">
            <a:avLst/>
          </a:prstGeom>
          <a:noFill/>
        </p:spPr>
      </p:pic>
      <p:pic>
        <p:nvPicPr>
          <p:cNvPr id="1026" name="Picture 2" descr="D:\МАМА\ру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7" y="642918"/>
            <a:ext cx="2571769" cy="5140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3250" name="Picture 2" descr="Картинка 32 из 2386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4876" y="928670"/>
            <a:ext cx="4000528" cy="45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8" name="Picture 10" descr="Картинка 110 из 1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3456871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85723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23 из 226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285860"/>
            <a:ext cx="2500330" cy="40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Картинка 17 из 81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0098" y="1357298"/>
            <a:ext cx="4709271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а 52 из 8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АМА\пер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4367"/>
            <a:ext cx="5643601" cy="61550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18" y="1000108"/>
            <a:ext cx="818638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19 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43338" cy="5429288"/>
          </a:xfrm>
          <a:prstGeom prst="rect">
            <a:avLst/>
          </a:prstGeom>
          <a:noFill/>
        </p:spPr>
      </p:pic>
      <p:pic>
        <p:nvPicPr>
          <p:cNvPr id="3075" name="Picture 3" descr="D:\МАМА\анш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28628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0" name="Picture 16" descr="Картинка 163 из 54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642918"/>
            <a:ext cx="8977337" cy="62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а 178 из 202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14356"/>
            <a:ext cx="7862437" cy="59361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807880" y="1977492"/>
            <a:ext cx="1347114" cy="1171478"/>
          </a:xfrm>
          <a:custGeom>
            <a:avLst/>
            <a:gdLst>
              <a:gd name="connsiteX0" fmla="*/ 314726 w 1347114"/>
              <a:gd name="connsiteY0" fmla="*/ 1139334 h 1171478"/>
              <a:gd name="connsiteX1" fmla="*/ 137746 w 1347114"/>
              <a:gd name="connsiteY1" fmla="*/ 1149166 h 1171478"/>
              <a:gd name="connsiteX2" fmla="*/ 49255 w 1347114"/>
              <a:gd name="connsiteY2" fmla="*/ 1100005 h 1171478"/>
              <a:gd name="connsiteX3" fmla="*/ 39423 w 1347114"/>
              <a:gd name="connsiteY3" fmla="*/ 1060676 h 1171478"/>
              <a:gd name="connsiteX4" fmla="*/ 19759 w 1347114"/>
              <a:gd name="connsiteY4" fmla="*/ 1001682 h 1171478"/>
              <a:gd name="connsiteX5" fmla="*/ 9926 w 1347114"/>
              <a:gd name="connsiteY5" fmla="*/ 972185 h 1171478"/>
              <a:gd name="connsiteX6" fmla="*/ 39423 w 1347114"/>
              <a:gd name="connsiteY6" fmla="*/ 785373 h 1171478"/>
              <a:gd name="connsiteX7" fmla="*/ 98417 w 1347114"/>
              <a:gd name="connsiteY7" fmla="*/ 726379 h 1171478"/>
              <a:gd name="connsiteX8" fmla="*/ 118081 w 1347114"/>
              <a:gd name="connsiteY8" fmla="*/ 687050 h 1171478"/>
              <a:gd name="connsiteX9" fmla="*/ 147578 w 1347114"/>
              <a:gd name="connsiteY9" fmla="*/ 667385 h 1171478"/>
              <a:gd name="connsiteX10" fmla="*/ 157410 w 1347114"/>
              <a:gd name="connsiteY10" fmla="*/ 637889 h 1171478"/>
              <a:gd name="connsiteX11" fmla="*/ 226236 w 1347114"/>
              <a:gd name="connsiteY11" fmla="*/ 559231 h 1171478"/>
              <a:gd name="connsiteX12" fmla="*/ 245901 w 1347114"/>
              <a:gd name="connsiteY12" fmla="*/ 529734 h 1171478"/>
              <a:gd name="connsiteX13" fmla="*/ 304894 w 1347114"/>
              <a:gd name="connsiteY13" fmla="*/ 500237 h 1171478"/>
              <a:gd name="connsiteX14" fmla="*/ 334391 w 1347114"/>
              <a:gd name="connsiteY14" fmla="*/ 480573 h 1171478"/>
              <a:gd name="connsiteX15" fmla="*/ 344223 w 1347114"/>
              <a:gd name="connsiteY15" fmla="*/ 451076 h 1171478"/>
              <a:gd name="connsiteX16" fmla="*/ 403217 w 1347114"/>
              <a:gd name="connsiteY16" fmla="*/ 421579 h 1171478"/>
              <a:gd name="connsiteX17" fmla="*/ 472043 w 1347114"/>
              <a:gd name="connsiteY17" fmla="*/ 382250 h 1171478"/>
              <a:gd name="connsiteX18" fmla="*/ 501539 w 1347114"/>
              <a:gd name="connsiteY18" fmla="*/ 362585 h 1171478"/>
              <a:gd name="connsiteX19" fmla="*/ 560533 w 1347114"/>
              <a:gd name="connsiteY19" fmla="*/ 342921 h 1171478"/>
              <a:gd name="connsiteX20" fmla="*/ 590030 w 1347114"/>
              <a:gd name="connsiteY20" fmla="*/ 333089 h 1171478"/>
              <a:gd name="connsiteX21" fmla="*/ 649023 w 1347114"/>
              <a:gd name="connsiteY21" fmla="*/ 293760 h 1171478"/>
              <a:gd name="connsiteX22" fmla="*/ 678520 w 1347114"/>
              <a:gd name="connsiteY22" fmla="*/ 274095 h 1171478"/>
              <a:gd name="connsiteX23" fmla="*/ 698185 w 1347114"/>
              <a:gd name="connsiteY23" fmla="*/ 244598 h 1171478"/>
              <a:gd name="connsiteX24" fmla="*/ 727681 w 1347114"/>
              <a:gd name="connsiteY24" fmla="*/ 234766 h 1171478"/>
              <a:gd name="connsiteX25" fmla="*/ 767010 w 1347114"/>
              <a:gd name="connsiteY25" fmla="*/ 205269 h 1171478"/>
              <a:gd name="connsiteX26" fmla="*/ 816172 w 1347114"/>
              <a:gd name="connsiteY26" fmla="*/ 165940 h 1171478"/>
              <a:gd name="connsiteX27" fmla="*/ 826004 w 1347114"/>
              <a:gd name="connsiteY27" fmla="*/ 136443 h 1171478"/>
              <a:gd name="connsiteX28" fmla="*/ 865333 w 1347114"/>
              <a:gd name="connsiteY28" fmla="*/ 77450 h 1171478"/>
              <a:gd name="connsiteX29" fmla="*/ 875165 w 1347114"/>
              <a:gd name="connsiteY29" fmla="*/ 47953 h 1171478"/>
              <a:gd name="connsiteX30" fmla="*/ 904662 w 1347114"/>
              <a:gd name="connsiteY30" fmla="*/ 38121 h 1171478"/>
              <a:gd name="connsiteX31" fmla="*/ 963655 w 1347114"/>
              <a:gd name="connsiteY31" fmla="*/ 8624 h 1171478"/>
              <a:gd name="connsiteX32" fmla="*/ 1179965 w 1347114"/>
              <a:gd name="connsiteY32" fmla="*/ 18456 h 1171478"/>
              <a:gd name="connsiteX33" fmla="*/ 1238959 w 1347114"/>
              <a:gd name="connsiteY33" fmla="*/ 38121 h 1171478"/>
              <a:gd name="connsiteX34" fmla="*/ 1268455 w 1347114"/>
              <a:gd name="connsiteY34" fmla="*/ 57785 h 1171478"/>
              <a:gd name="connsiteX35" fmla="*/ 1297952 w 1347114"/>
              <a:gd name="connsiteY35" fmla="*/ 116779 h 1171478"/>
              <a:gd name="connsiteX36" fmla="*/ 1317617 w 1347114"/>
              <a:gd name="connsiteY36" fmla="*/ 146276 h 1171478"/>
              <a:gd name="connsiteX37" fmla="*/ 1327449 w 1347114"/>
              <a:gd name="connsiteY37" fmla="*/ 175773 h 1171478"/>
              <a:gd name="connsiteX38" fmla="*/ 1347114 w 1347114"/>
              <a:gd name="connsiteY38" fmla="*/ 274095 h 1171478"/>
              <a:gd name="connsiteX39" fmla="*/ 1337281 w 1347114"/>
              <a:gd name="connsiteY39" fmla="*/ 500237 h 1171478"/>
              <a:gd name="connsiteX40" fmla="*/ 1327449 w 1347114"/>
              <a:gd name="connsiteY40" fmla="*/ 529734 h 1171478"/>
              <a:gd name="connsiteX41" fmla="*/ 1268455 w 1347114"/>
              <a:gd name="connsiteY41" fmla="*/ 549398 h 1171478"/>
              <a:gd name="connsiteX42" fmla="*/ 1238959 w 1347114"/>
              <a:gd name="connsiteY42" fmla="*/ 569063 h 1171478"/>
              <a:gd name="connsiteX43" fmla="*/ 1179965 w 1347114"/>
              <a:gd name="connsiteY43" fmla="*/ 598560 h 1171478"/>
              <a:gd name="connsiteX44" fmla="*/ 1150468 w 1347114"/>
              <a:gd name="connsiteY44" fmla="*/ 628056 h 1171478"/>
              <a:gd name="connsiteX45" fmla="*/ 1091475 w 1347114"/>
              <a:gd name="connsiteY45" fmla="*/ 696882 h 1171478"/>
              <a:gd name="connsiteX46" fmla="*/ 1061978 w 1347114"/>
              <a:gd name="connsiteY46" fmla="*/ 706714 h 1171478"/>
              <a:gd name="connsiteX47" fmla="*/ 963655 w 1347114"/>
              <a:gd name="connsiteY47" fmla="*/ 755876 h 1171478"/>
              <a:gd name="connsiteX48" fmla="*/ 914494 w 1347114"/>
              <a:gd name="connsiteY48" fmla="*/ 765708 h 1171478"/>
              <a:gd name="connsiteX49" fmla="*/ 884997 w 1347114"/>
              <a:gd name="connsiteY49" fmla="*/ 795205 h 1171478"/>
              <a:gd name="connsiteX50" fmla="*/ 875165 w 1347114"/>
              <a:gd name="connsiteY50" fmla="*/ 824702 h 1171478"/>
              <a:gd name="connsiteX51" fmla="*/ 845668 w 1347114"/>
              <a:gd name="connsiteY51" fmla="*/ 844366 h 1171478"/>
              <a:gd name="connsiteX52" fmla="*/ 806339 w 1347114"/>
              <a:gd name="connsiteY52" fmla="*/ 893527 h 1171478"/>
              <a:gd name="connsiteX53" fmla="*/ 767010 w 1347114"/>
              <a:gd name="connsiteY53" fmla="*/ 952521 h 1171478"/>
              <a:gd name="connsiteX54" fmla="*/ 737514 w 1347114"/>
              <a:gd name="connsiteY54" fmla="*/ 972185 h 1171478"/>
              <a:gd name="connsiteX55" fmla="*/ 698185 w 1347114"/>
              <a:gd name="connsiteY55" fmla="*/ 1011514 h 1171478"/>
              <a:gd name="connsiteX56" fmla="*/ 531036 w 1347114"/>
              <a:gd name="connsiteY56" fmla="*/ 1031179 h 1171478"/>
              <a:gd name="connsiteX57" fmla="*/ 442546 w 1347114"/>
              <a:gd name="connsiteY57" fmla="*/ 1050843 h 1171478"/>
              <a:gd name="connsiteX58" fmla="*/ 413049 w 1347114"/>
              <a:gd name="connsiteY58" fmla="*/ 1070508 h 1171478"/>
              <a:gd name="connsiteX59" fmla="*/ 363888 w 1347114"/>
              <a:gd name="connsiteY59" fmla="*/ 1080340 h 1171478"/>
              <a:gd name="connsiteX60" fmla="*/ 275397 w 1347114"/>
              <a:gd name="connsiteY60" fmla="*/ 1149166 h 1171478"/>
              <a:gd name="connsiteX61" fmla="*/ 245901 w 1347114"/>
              <a:gd name="connsiteY61" fmla="*/ 1149166 h 11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47114" h="1171478">
                <a:moveTo>
                  <a:pt x="314726" y="1139334"/>
                </a:moveTo>
                <a:cubicBezTo>
                  <a:pt x="218293" y="1171478"/>
                  <a:pt x="276389" y="1160719"/>
                  <a:pt x="137746" y="1149166"/>
                </a:cubicBezTo>
                <a:cubicBezTo>
                  <a:pt x="56409" y="1128832"/>
                  <a:pt x="64806" y="1154434"/>
                  <a:pt x="49255" y="1100005"/>
                </a:cubicBezTo>
                <a:cubicBezTo>
                  <a:pt x="45543" y="1087012"/>
                  <a:pt x="43306" y="1073619"/>
                  <a:pt x="39423" y="1060676"/>
                </a:cubicBezTo>
                <a:cubicBezTo>
                  <a:pt x="33467" y="1040822"/>
                  <a:pt x="26314" y="1021347"/>
                  <a:pt x="19759" y="1001682"/>
                </a:cubicBezTo>
                <a:lnTo>
                  <a:pt x="9926" y="972185"/>
                </a:lnTo>
                <a:cubicBezTo>
                  <a:pt x="13087" y="924769"/>
                  <a:pt x="0" y="834652"/>
                  <a:pt x="39423" y="785373"/>
                </a:cubicBezTo>
                <a:cubicBezTo>
                  <a:pt x="56796" y="763657"/>
                  <a:pt x="98417" y="726379"/>
                  <a:pt x="98417" y="726379"/>
                </a:cubicBezTo>
                <a:cubicBezTo>
                  <a:pt x="104972" y="713269"/>
                  <a:pt x="108698" y="698310"/>
                  <a:pt x="118081" y="687050"/>
                </a:cubicBezTo>
                <a:cubicBezTo>
                  <a:pt x="125646" y="677972"/>
                  <a:pt x="140196" y="676613"/>
                  <a:pt x="147578" y="667385"/>
                </a:cubicBezTo>
                <a:cubicBezTo>
                  <a:pt x="154052" y="659292"/>
                  <a:pt x="152377" y="646949"/>
                  <a:pt x="157410" y="637889"/>
                </a:cubicBezTo>
                <a:cubicBezTo>
                  <a:pt x="191149" y="577159"/>
                  <a:pt x="183147" y="587956"/>
                  <a:pt x="226236" y="559231"/>
                </a:cubicBezTo>
                <a:cubicBezTo>
                  <a:pt x="232791" y="549399"/>
                  <a:pt x="237545" y="538090"/>
                  <a:pt x="245901" y="529734"/>
                </a:cubicBezTo>
                <a:cubicBezTo>
                  <a:pt x="274080" y="501555"/>
                  <a:pt x="272905" y="516231"/>
                  <a:pt x="304894" y="500237"/>
                </a:cubicBezTo>
                <a:cubicBezTo>
                  <a:pt x="315463" y="494952"/>
                  <a:pt x="324559" y="487128"/>
                  <a:pt x="334391" y="480573"/>
                </a:cubicBezTo>
                <a:cubicBezTo>
                  <a:pt x="337668" y="470741"/>
                  <a:pt x="337749" y="459169"/>
                  <a:pt x="344223" y="451076"/>
                </a:cubicBezTo>
                <a:cubicBezTo>
                  <a:pt x="358085" y="433748"/>
                  <a:pt x="383785" y="428056"/>
                  <a:pt x="403217" y="421579"/>
                </a:cubicBezTo>
                <a:cubicBezTo>
                  <a:pt x="498323" y="350249"/>
                  <a:pt x="396967" y="419789"/>
                  <a:pt x="472043" y="382250"/>
                </a:cubicBezTo>
                <a:cubicBezTo>
                  <a:pt x="482612" y="376965"/>
                  <a:pt x="490741" y="367384"/>
                  <a:pt x="501539" y="362585"/>
                </a:cubicBezTo>
                <a:cubicBezTo>
                  <a:pt x="520481" y="354166"/>
                  <a:pt x="540868" y="349476"/>
                  <a:pt x="560533" y="342921"/>
                </a:cubicBezTo>
                <a:lnTo>
                  <a:pt x="590030" y="333089"/>
                </a:lnTo>
                <a:lnTo>
                  <a:pt x="649023" y="293760"/>
                </a:lnTo>
                <a:lnTo>
                  <a:pt x="678520" y="274095"/>
                </a:lnTo>
                <a:cubicBezTo>
                  <a:pt x="685075" y="264263"/>
                  <a:pt x="688957" y="251980"/>
                  <a:pt x="698185" y="244598"/>
                </a:cubicBezTo>
                <a:cubicBezTo>
                  <a:pt x="706278" y="238124"/>
                  <a:pt x="718683" y="239908"/>
                  <a:pt x="727681" y="234766"/>
                </a:cubicBezTo>
                <a:cubicBezTo>
                  <a:pt x="741909" y="226636"/>
                  <a:pt x="755422" y="216856"/>
                  <a:pt x="767010" y="205269"/>
                </a:cubicBezTo>
                <a:cubicBezTo>
                  <a:pt x="811484" y="160796"/>
                  <a:pt x="758748" y="185083"/>
                  <a:pt x="816172" y="165940"/>
                </a:cubicBezTo>
                <a:cubicBezTo>
                  <a:pt x="819449" y="156108"/>
                  <a:pt x="820971" y="145503"/>
                  <a:pt x="826004" y="136443"/>
                </a:cubicBezTo>
                <a:cubicBezTo>
                  <a:pt x="837481" y="115783"/>
                  <a:pt x="865333" y="77450"/>
                  <a:pt x="865333" y="77450"/>
                </a:cubicBezTo>
                <a:cubicBezTo>
                  <a:pt x="868610" y="67618"/>
                  <a:pt x="867836" y="55282"/>
                  <a:pt x="875165" y="47953"/>
                </a:cubicBezTo>
                <a:cubicBezTo>
                  <a:pt x="882494" y="40624"/>
                  <a:pt x="895392" y="42756"/>
                  <a:pt x="904662" y="38121"/>
                </a:cubicBezTo>
                <a:cubicBezTo>
                  <a:pt x="980905" y="0"/>
                  <a:pt x="889514" y="33338"/>
                  <a:pt x="963655" y="8624"/>
                </a:cubicBezTo>
                <a:cubicBezTo>
                  <a:pt x="1035758" y="11901"/>
                  <a:pt x="1108198" y="10767"/>
                  <a:pt x="1179965" y="18456"/>
                </a:cubicBezTo>
                <a:cubicBezTo>
                  <a:pt x="1200575" y="20664"/>
                  <a:pt x="1238959" y="38121"/>
                  <a:pt x="1238959" y="38121"/>
                </a:cubicBezTo>
                <a:cubicBezTo>
                  <a:pt x="1248791" y="44676"/>
                  <a:pt x="1260099" y="49429"/>
                  <a:pt x="1268455" y="57785"/>
                </a:cubicBezTo>
                <a:cubicBezTo>
                  <a:pt x="1296635" y="85965"/>
                  <a:pt x="1281957" y="84789"/>
                  <a:pt x="1297952" y="116779"/>
                </a:cubicBezTo>
                <a:cubicBezTo>
                  <a:pt x="1303237" y="127348"/>
                  <a:pt x="1311062" y="136444"/>
                  <a:pt x="1317617" y="146276"/>
                </a:cubicBezTo>
                <a:cubicBezTo>
                  <a:pt x="1320894" y="156108"/>
                  <a:pt x="1325118" y="165674"/>
                  <a:pt x="1327449" y="175773"/>
                </a:cubicBezTo>
                <a:cubicBezTo>
                  <a:pt x="1334965" y="208340"/>
                  <a:pt x="1347114" y="274095"/>
                  <a:pt x="1347114" y="274095"/>
                </a:cubicBezTo>
                <a:cubicBezTo>
                  <a:pt x="1343836" y="349476"/>
                  <a:pt x="1343068" y="425007"/>
                  <a:pt x="1337281" y="500237"/>
                </a:cubicBezTo>
                <a:cubicBezTo>
                  <a:pt x="1336486" y="510571"/>
                  <a:pt x="1335883" y="523710"/>
                  <a:pt x="1327449" y="529734"/>
                </a:cubicBezTo>
                <a:cubicBezTo>
                  <a:pt x="1310582" y="541782"/>
                  <a:pt x="1268455" y="549398"/>
                  <a:pt x="1268455" y="549398"/>
                </a:cubicBezTo>
                <a:cubicBezTo>
                  <a:pt x="1258623" y="555953"/>
                  <a:pt x="1249528" y="563778"/>
                  <a:pt x="1238959" y="569063"/>
                </a:cubicBezTo>
                <a:cubicBezTo>
                  <a:pt x="1194609" y="591238"/>
                  <a:pt x="1222238" y="563333"/>
                  <a:pt x="1179965" y="598560"/>
                </a:cubicBezTo>
                <a:cubicBezTo>
                  <a:pt x="1169283" y="607462"/>
                  <a:pt x="1159517" y="617499"/>
                  <a:pt x="1150468" y="628056"/>
                </a:cubicBezTo>
                <a:cubicBezTo>
                  <a:pt x="1132292" y="649261"/>
                  <a:pt x="1115874" y="680616"/>
                  <a:pt x="1091475" y="696882"/>
                </a:cubicBezTo>
                <a:cubicBezTo>
                  <a:pt x="1082851" y="702631"/>
                  <a:pt x="1071810" y="703437"/>
                  <a:pt x="1061978" y="706714"/>
                </a:cubicBezTo>
                <a:cubicBezTo>
                  <a:pt x="1022492" y="733038"/>
                  <a:pt x="1020575" y="736903"/>
                  <a:pt x="963655" y="755876"/>
                </a:cubicBezTo>
                <a:cubicBezTo>
                  <a:pt x="947801" y="761161"/>
                  <a:pt x="930881" y="762431"/>
                  <a:pt x="914494" y="765708"/>
                </a:cubicBezTo>
                <a:cubicBezTo>
                  <a:pt x="904662" y="775540"/>
                  <a:pt x="892710" y="783635"/>
                  <a:pt x="884997" y="795205"/>
                </a:cubicBezTo>
                <a:cubicBezTo>
                  <a:pt x="879248" y="803829"/>
                  <a:pt x="881639" y="816609"/>
                  <a:pt x="875165" y="824702"/>
                </a:cubicBezTo>
                <a:cubicBezTo>
                  <a:pt x="867783" y="833929"/>
                  <a:pt x="855500" y="837811"/>
                  <a:pt x="845668" y="844366"/>
                </a:cubicBezTo>
                <a:cubicBezTo>
                  <a:pt x="821062" y="942794"/>
                  <a:pt x="858059" y="841807"/>
                  <a:pt x="806339" y="893527"/>
                </a:cubicBezTo>
                <a:cubicBezTo>
                  <a:pt x="789627" y="910239"/>
                  <a:pt x="786675" y="939411"/>
                  <a:pt x="767010" y="952521"/>
                </a:cubicBezTo>
                <a:cubicBezTo>
                  <a:pt x="757178" y="959076"/>
                  <a:pt x="746486" y="964495"/>
                  <a:pt x="737514" y="972185"/>
                </a:cubicBezTo>
                <a:cubicBezTo>
                  <a:pt x="723437" y="984251"/>
                  <a:pt x="716012" y="1006421"/>
                  <a:pt x="698185" y="1011514"/>
                </a:cubicBezTo>
                <a:cubicBezTo>
                  <a:pt x="644243" y="1026926"/>
                  <a:pt x="586622" y="1023599"/>
                  <a:pt x="531036" y="1031179"/>
                </a:cubicBezTo>
                <a:cubicBezTo>
                  <a:pt x="503574" y="1034924"/>
                  <a:pt x="469827" y="1044023"/>
                  <a:pt x="442546" y="1050843"/>
                </a:cubicBezTo>
                <a:cubicBezTo>
                  <a:pt x="432714" y="1057398"/>
                  <a:pt x="424114" y="1066359"/>
                  <a:pt x="413049" y="1070508"/>
                </a:cubicBezTo>
                <a:cubicBezTo>
                  <a:pt x="397402" y="1076376"/>
                  <a:pt x="377987" y="1071368"/>
                  <a:pt x="363888" y="1080340"/>
                </a:cubicBezTo>
                <a:cubicBezTo>
                  <a:pt x="299422" y="1121364"/>
                  <a:pt x="330585" y="1139968"/>
                  <a:pt x="275397" y="1149166"/>
                </a:cubicBezTo>
                <a:cubicBezTo>
                  <a:pt x="265699" y="1150782"/>
                  <a:pt x="255733" y="1149166"/>
                  <a:pt x="245901" y="114916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6" name="Picture 2" descr="Картинка 23 из 119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29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Картинка 116 из 102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785794"/>
            <a:ext cx="2890962" cy="572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6" name="Picture 2" descr="Картинка 312 из 91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143116"/>
            <a:ext cx="6860124" cy="456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Картинка 12 из 5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Картинка 192 из 291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артинка 11 из 3868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7752" y="2428868"/>
            <a:ext cx="3271842" cy="4741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Картинка 27 из 279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А\перв охо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5471"/>
            <a:ext cx="4071966" cy="62853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Картинка 61 из 794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Картинка 27 из 128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78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Картинка 57 из 26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АМА\казаки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15106"/>
            <a:ext cx="4714908" cy="61571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АМА\каз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АМА\ады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500066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АМА\адыги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945069" cy="53919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ОДЕЖДА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ДЕЛОВАЯ</a:t>
            </a:r>
          </a:p>
          <a:p>
            <a:r>
              <a:rPr lang="ru-RU" sz="5400" dirty="0" smtClean="0"/>
              <a:t>СПОРТИВНАЯ</a:t>
            </a:r>
          </a:p>
          <a:p>
            <a:r>
              <a:rPr lang="ru-RU" sz="5400" dirty="0" smtClean="0"/>
              <a:t>СПЕЦИАЛЬНАЯ</a:t>
            </a:r>
          </a:p>
          <a:p>
            <a:r>
              <a:rPr lang="ru-RU" sz="5400" dirty="0" smtClean="0"/>
              <a:t>ПРАЗДНИЧНАЯ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 из 5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4869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Картинка 12 из 233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28860" y="857232"/>
            <a:ext cx="421484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26 из 27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4" name="Picture 6" descr="Картинка 29 из 299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7925" flipH="1">
            <a:off x="4926232" y="2711661"/>
            <a:ext cx="4176000" cy="41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21442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10 из 2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857232"/>
            <a:ext cx="4214843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31 из 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5072066" y="5786454"/>
            <a:ext cx="3857652" cy="857232"/>
          </a:xfrm>
          <a:prstGeom prst="cloud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Ткацкая фабрика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45 из 256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4572032" cy="36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Картинка 75 из 4854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4201" y="2786058"/>
            <a:ext cx="5049799" cy="39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Картинка 3 из 1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1000108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Картинка 3 из 1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10800000" flipH="1">
            <a:off x="1214414" y="4714884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92</Words>
  <Application>Microsoft Office PowerPoint</Application>
  <PresentationFormat>Экран (4:3)</PresentationFormat>
  <Paragraphs>59</Paragraphs>
  <Slides>37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ОДЕЖДА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SEVEN</dc:creator>
  <cp:lastModifiedBy>Intel</cp:lastModifiedBy>
  <cp:revision>130</cp:revision>
  <dcterms:modified xsi:type="dcterms:W3CDTF">2012-11-30T18:35:13Z</dcterms:modified>
</cp:coreProperties>
</file>