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</p:sldIdLst>
  <p:sldSz cx="6858000" cy="9144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7" autoAdjust="0"/>
  </p:normalViewPr>
  <p:slideViewPr>
    <p:cSldViewPr>
      <p:cViewPr>
        <p:scale>
          <a:sx n="80" d="100"/>
          <a:sy n="80" d="100"/>
        </p:scale>
        <p:origin x="-1440" y="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BA4C-E2AD-4738-B556-F20BC3FC4619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E548-AAB0-499C-A5CE-77076DADD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BA4C-E2AD-4738-B556-F20BC3FC4619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E548-AAB0-499C-A5CE-77076DADD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BA4C-E2AD-4738-B556-F20BC3FC4619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E548-AAB0-499C-A5CE-77076DADD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BA4C-E2AD-4738-B556-F20BC3FC4619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E548-AAB0-499C-A5CE-77076DADD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BA4C-E2AD-4738-B556-F20BC3FC4619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E548-AAB0-499C-A5CE-77076DADD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BA4C-E2AD-4738-B556-F20BC3FC4619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E548-AAB0-499C-A5CE-77076DADD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BA4C-E2AD-4738-B556-F20BC3FC4619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E548-AAB0-499C-A5CE-77076DADD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BA4C-E2AD-4738-B556-F20BC3FC4619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E548-AAB0-499C-A5CE-77076DADD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BA4C-E2AD-4738-B556-F20BC3FC4619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E548-AAB0-499C-A5CE-77076DADD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BA4C-E2AD-4738-B556-F20BC3FC4619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E548-AAB0-499C-A5CE-77076DADD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BA4C-E2AD-4738-B556-F20BC3FC4619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E548-AAB0-499C-A5CE-77076DADD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5BA4C-E2AD-4738-B556-F20BC3FC4619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E548-AAB0-499C-A5CE-77076DADDA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shkolu.ru/user/vik-navigator/file/2736132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90" y="214282"/>
            <a:ext cx="6386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</a:rPr>
              <a:t>МБОУ Гимназия №16 </a:t>
            </a:r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</a:rPr>
              <a:t>РСО-Алания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</a:rPr>
              <a:t>, г. Владикавказ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977" y="3143240"/>
            <a:ext cx="6781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</a:rPr>
              <a:t>ДИПЛОМ ВЫПУСКНИКА, ВЫПУСКНИЦЫ 3 КЛАССА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7628" y="7666672"/>
            <a:ext cx="30003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</a:rPr>
              <a:t>ДИПЛОМ подготовила</a:t>
            </a:r>
          </a:p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</a:rPr>
              <a:t>Кудряшова Т.А.</a:t>
            </a:r>
          </a:p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</a:rPr>
              <a:t>у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</a:rPr>
              <a:t>читель начальных классов высшей категории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Documents and Settings\Admin\Рабочий стол\ДИПЛОМ Выпускнику 3 класса (без надписи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14422" y="3428992"/>
            <a:ext cx="4357718" cy="419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357298" y="3786182"/>
            <a:ext cx="4000528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prstTxWarp prst="textWave4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Monotype Corsiva" pitchFamily="66" charset="0"/>
                <a:ea typeface="DejaVu Serif Condensed" pitchFamily="18" charset="0"/>
                <a:cs typeface="+mj-cs"/>
              </a:rPr>
              <a:t>Учебный год успешно завершился.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otype Corsiva" pitchFamily="66" charset="0"/>
                <a:ea typeface="DejaVu Serif Condensed" pitchFamily="18" charset="0"/>
                <a:cs typeface="+mj-cs"/>
              </a:rPr>
              <a:t>Счастливым, очень радостным он был.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Monotype Corsiva" pitchFamily="66" charset="0"/>
                <a:ea typeface="DejaVu Serif Condensed" pitchFamily="18" charset="0"/>
                <a:cs typeface="+mj-cs"/>
              </a:rPr>
              <a:t>Помог удачно планам воплотиться.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Monotype Corsiva" pitchFamily="66" charset="0"/>
                <a:ea typeface="DejaVu Serif Condensed" pitchFamily="18" charset="0"/>
                <a:cs typeface="+mj-cs"/>
              </a:rPr>
              <a:t>Открытий важных много подарил!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Monotype Corsiva" pitchFamily="66" charset="0"/>
                <a:ea typeface="DejaVu Serif Condensed" pitchFamily="18" charset="0"/>
                <a:cs typeface="+mj-cs"/>
              </a:rPr>
              <a:t>Пусть будет лето ярким, интересным,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Monotype Corsiva" pitchFamily="66" charset="0"/>
                <a:ea typeface="DejaVu Serif Condensed" pitchFamily="18" charset="0"/>
                <a:cs typeface="+mj-cs"/>
              </a:rPr>
              <a:t>Чтоб новых сил набраться и опять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Monotype Corsiva" pitchFamily="66" charset="0"/>
                <a:ea typeface="DejaVu Serif Condensed" pitchFamily="18" charset="0"/>
                <a:cs typeface="+mj-cs"/>
              </a:rPr>
              <a:t>Идти вперёд – на зов мечты чудесной.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Monotype Corsiva" pitchFamily="66" charset="0"/>
                <a:ea typeface="DejaVu Serif Condensed" pitchFamily="18" charset="0"/>
                <a:cs typeface="+mj-cs"/>
              </a:rPr>
              <a:t>Вершины покорять и побеждать!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+mj-cs"/>
              </a:rPr>
              <a:t>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14488" y="2857488"/>
            <a:ext cx="3214710" cy="928694"/>
          </a:xfrm>
          <a:prstGeom prst="ribbon2">
            <a:avLst>
              <a:gd name="adj1" fmla="val 22799"/>
              <a:gd name="adj2" fmla="val 65786"/>
            </a:avLst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prstTxWarp prst="textPlain">
              <a:avLst/>
            </a:prstTxWarp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noProof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  <a:cs typeface="+mj-cs"/>
              </a:rPr>
              <a:t>ВЫПУСКНИКА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  <a:cs typeface="+mj-cs"/>
              </a:rPr>
              <a:t>3 «Б» 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</a:rPr>
              <a:t>класса</a:t>
            </a:r>
            <a:endParaRPr lang="en-US" sz="1600" b="1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ejaVu Serif Condensed" pitchFamily="18" charset="0"/>
              <a:ea typeface="DejaVu Serif Condensed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  <a:cs typeface="+mj-cs"/>
              </a:rPr>
              <a:t>Туаева Давида</a:t>
            </a:r>
            <a:endParaRPr kumimoji="0" lang="ru-RU" sz="1400" b="1" i="0" u="none" strike="noStrike" kern="1200" normalizeH="0" baseline="0" noProof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DejaVu Serif Condensed" pitchFamily="18" charset="0"/>
              <a:ea typeface="DejaVu Serif Condensed" pitchFamily="18" charset="0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8" y="6572264"/>
            <a:ext cx="2037737" cy="1077218"/>
          </a:xfrm>
          <a:prstGeom prst="rect">
            <a:avLst/>
          </a:prstGeom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B0F0"/>
                </a:solidFill>
                <a:latin typeface="Monotype Corsiva" pitchFamily="66" charset="0"/>
                <a:ea typeface="DejaVu Serif Condensed" pitchFamily="18" charset="0"/>
              </a:rPr>
              <a:t>Классный руководитель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  <a:ea typeface="DejaVu Serif Condensed" pitchFamily="18" charset="0"/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  <a:ea typeface="DejaVu Serif Condensed" pitchFamily="18" charset="0"/>
              </a:rPr>
              <a:t>Кудряшова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  <a:ea typeface="DejaVu Serif Condensed" pitchFamily="18" charset="0"/>
              </a:rPr>
              <a:t>   Татьяна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  <a:ea typeface="DejaVu Serif Condensed" pitchFamily="18" charset="0"/>
              </a:rPr>
              <a:t>Александровна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20596660">
            <a:off x="4017332" y="8404665"/>
            <a:ext cx="11114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Monotype Corsiva" pitchFamily="66" charset="0"/>
                <a:ea typeface="DejaVu Serif Condensed" pitchFamily="18" charset="0"/>
              </a:rPr>
              <a:t>2011-2012 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  <a:ea typeface="DejaVu Serif Condensed" pitchFamily="18" charset="0"/>
              </a:rPr>
              <a:t>уч.г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  <a:ea typeface="DejaVu Serif Condensed" pitchFamily="18" charset="0"/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Documents and Settings\Admin\Рабочий стол\ДИПЛОМ Выпускнику 3 класса (без надписи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14422" y="3428992"/>
            <a:ext cx="4357718" cy="419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+mj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20596660">
            <a:off x="4017332" y="8404665"/>
            <a:ext cx="11114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Monotype Corsiva" pitchFamily="66" charset="0"/>
                <a:ea typeface="DejaVu Serif Condensed" pitchFamily="18" charset="0"/>
              </a:rPr>
              <a:t>2011-2012  </a:t>
            </a:r>
            <a:r>
              <a:rPr lang="ru-RU" sz="1200" b="1" dirty="0" err="1" smtClean="0">
                <a:solidFill>
                  <a:schemeClr val="bg1"/>
                </a:solidFill>
                <a:latin typeface="Monotype Corsiva" pitchFamily="66" charset="0"/>
                <a:ea typeface="DejaVu Serif Condensed" pitchFamily="18" charset="0"/>
              </a:rPr>
              <a:t>уч.г</a:t>
            </a:r>
            <a:r>
              <a:rPr lang="ru-RU" sz="1200" b="1" dirty="0" smtClean="0">
                <a:solidFill>
                  <a:schemeClr val="bg1"/>
                </a:solidFill>
                <a:latin typeface="Monotype Corsiva" pitchFamily="66" charset="0"/>
                <a:ea typeface="DejaVu Serif Condensed" pitchFamily="18" charset="0"/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357298" y="3786182"/>
            <a:ext cx="4071966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prstTxWarp prst="textWave4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Monotype Corsiva" pitchFamily="66" charset="0"/>
                <a:ea typeface="DejaVu Serif Condensed" pitchFamily="18" charset="0"/>
                <a:cs typeface="+mj-cs"/>
              </a:rPr>
              <a:t>Учебный год успешно завершился.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otype Corsiva" pitchFamily="66" charset="0"/>
                <a:ea typeface="DejaVu Serif Condensed" pitchFamily="18" charset="0"/>
                <a:cs typeface="+mj-cs"/>
              </a:rPr>
              <a:t>Счастливым, очень радостным он был.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Monotype Corsiva" pitchFamily="66" charset="0"/>
                <a:ea typeface="DejaVu Serif Condensed" pitchFamily="18" charset="0"/>
                <a:cs typeface="+mj-cs"/>
              </a:rPr>
              <a:t>Помог удачно планам воплотиться.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Monotype Corsiva" pitchFamily="66" charset="0"/>
                <a:ea typeface="DejaVu Serif Condensed" pitchFamily="18" charset="0"/>
                <a:cs typeface="+mj-cs"/>
              </a:rPr>
              <a:t>Открытий важных много подарил!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Monotype Corsiva" pitchFamily="66" charset="0"/>
                <a:ea typeface="DejaVu Serif Condensed" pitchFamily="18" charset="0"/>
                <a:cs typeface="+mj-cs"/>
              </a:rPr>
              <a:t>Пусть будет лето ярким, интересным,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Monotype Corsiva" pitchFamily="66" charset="0"/>
                <a:ea typeface="DejaVu Serif Condensed" pitchFamily="18" charset="0"/>
                <a:cs typeface="+mj-cs"/>
              </a:rPr>
              <a:t>Чтоб новых сил набраться и опять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Monotype Corsiva" pitchFamily="66" charset="0"/>
                <a:ea typeface="DejaVu Serif Condensed" pitchFamily="18" charset="0"/>
                <a:cs typeface="+mj-cs"/>
              </a:rPr>
              <a:t>Идти вперёд – на зов мечты чудесной.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 smtClean="0">
                <a:solidFill>
                  <a:srgbClr val="C00000"/>
                </a:solidFill>
                <a:latin typeface="Monotype Corsiva" pitchFamily="66" charset="0"/>
                <a:ea typeface="DejaVu Serif Condensed" pitchFamily="18" charset="0"/>
                <a:cs typeface="+mj-cs"/>
              </a:rPr>
              <a:t>Вершины покорять и побеждать!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+mj-cs"/>
              </a:rPr>
              <a:t>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+mj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43248" y="6572264"/>
            <a:ext cx="2037737" cy="1077218"/>
          </a:xfrm>
          <a:prstGeom prst="rect">
            <a:avLst/>
          </a:prstGeom>
        </p:spPr>
        <p:txBody>
          <a:bodyPr wrap="none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B0F0"/>
                </a:solidFill>
                <a:latin typeface="Monotype Corsiva" pitchFamily="66" charset="0"/>
                <a:ea typeface="DejaVu Serif Condensed" pitchFamily="18" charset="0"/>
              </a:rPr>
              <a:t>Классный  руководитель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Monotype Corsiva" pitchFamily="66" charset="0"/>
                <a:ea typeface="DejaVu Serif Condensed" pitchFamily="18" charset="0"/>
              </a:rPr>
              <a:t>    </a:t>
            </a:r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  <a:ea typeface="DejaVu Serif Condensed" pitchFamily="18" charset="0"/>
              </a:rPr>
              <a:t>Кудряшова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  <a:ea typeface="DejaVu Serif Condensed" pitchFamily="18" charset="0"/>
              </a:rPr>
              <a:t>   Татьяна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Monotype Corsiva" pitchFamily="66" charset="0"/>
                <a:ea typeface="DejaVu Serif Condensed" pitchFamily="18" charset="0"/>
              </a:rPr>
              <a:t>Александровна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14488" y="2857488"/>
            <a:ext cx="3214710" cy="928694"/>
          </a:xfrm>
          <a:prstGeom prst="ribbon2">
            <a:avLst>
              <a:gd name="adj1" fmla="val 22799"/>
              <a:gd name="adj2" fmla="val 65786"/>
            </a:avLst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prstTxWarp prst="textPlain">
              <a:avLst/>
            </a:prstTxWarp>
            <a:normAutofit fontScale="8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noProof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  <a:cs typeface="+mj-cs"/>
              </a:rPr>
              <a:t>ВЫПУСКНИЦЫ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  <a:cs typeface="+mj-cs"/>
              </a:rPr>
              <a:t>3 «Б» 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</a:rPr>
              <a:t>класса</a:t>
            </a:r>
            <a:endParaRPr lang="en-US" sz="1600" b="1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DejaVu Serif Condensed" pitchFamily="18" charset="0"/>
              <a:ea typeface="DejaVu Serif Condensed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</a:rPr>
              <a:t> </a:t>
            </a:r>
            <a:r>
              <a:rPr lang="ru-RU" sz="1400" b="1" noProof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</a:rPr>
              <a:t>Цириховой Ангелины</a:t>
            </a:r>
            <a:endParaRPr kumimoji="0" lang="ru-RU" sz="1400" b="1" i="0" u="none" strike="noStrike" kern="1200" normalizeH="0" baseline="0" noProof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DejaVu Serif Condensed" pitchFamily="18" charset="0"/>
              <a:ea typeface="DejaVu Serif Condensed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52" y="1285852"/>
            <a:ext cx="67151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hlinkClick r:id="rId2"/>
            </a:endParaRPr>
          </a:p>
          <a:p>
            <a:pPr algn="ctr"/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ejaVu Serif Condensed" pitchFamily="18" charset="0"/>
                <a:ea typeface="DejaVu Serif Condensed" pitchFamily="18" charset="0"/>
              </a:rPr>
              <a:t>     Фон диплома позаимствовала у Писаревской Т.П. по ссылке</a:t>
            </a:r>
            <a:endParaRPr lang="ru-RU" dirty="0" smtClean="0">
              <a:hlinkClick r:id="rId2"/>
            </a:endParaRPr>
          </a:p>
          <a:p>
            <a:pPr algn="ctr"/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://www.proshkolu.ru/user/vik-navigator/file/2736132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" y="3286116"/>
            <a:ext cx="68580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Monotype Corsiva" pitchFamily="66" charset="0"/>
                <a:ea typeface="DejaVu Serif Condensed" pitchFamily="18" charset="0"/>
              </a:rPr>
              <a:t>Данный диплом можно применить и в конце 1,2,4 классов.</a:t>
            </a:r>
          </a:p>
          <a:p>
            <a:pPr algn="ctr"/>
            <a:endParaRPr lang="ru-RU" b="1" i="1" dirty="0" smtClean="0">
              <a:solidFill>
                <a:srgbClr val="C00000"/>
              </a:solidFill>
              <a:latin typeface="Monotype Corsiva" pitchFamily="66" charset="0"/>
              <a:ea typeface="DejaVu Serif Condensed" pitchFamily="18" charset="0"/>
            </a:endParaRPr>
          </a:p>
          <a:p>
            <a:pPr algn="ctr"/>
            <a:r>
              <a:rPr lang="ru-RU" i="1" dirty="0" smtClean="0">
                <a:latin typeface="Monotype Corsiva" pitchFamily="66" charset="0"/>
                <a:ea typeface="DejaVu Serif Condensed" pitchFamily="18" charset="0"/>
              </a:rPr>
              <a:t>В  ДИПЛОМЕ указаны фамилии моих  учеников  для примера.</a:t>
            </a:r>
          </a:p>
          <a:p>
            <a:pPr algn="ctr"/>
            <a:r>
              <a:rPr lang="ru-RU" i="1" dirty="0" smtClean="0">
                <a:latin typeface="Monotype Corsiva" pitchFamily="66" charset="0"/>
                <a:ea typeface="DejaVu Serif Condensed" pitchFamily="18" charset="0"/>
              </a:rPr>
              <a:t>Каждый классный руководитель вписывает фамилии своих учеников</a:t>
            </a:r>
          </a:p>
          <a:p>
            <a:pPr algn="ctr"/>
            <a:r>
              <a:rPr lang="ru-RU" i="1" dirty="0" smtClean="0">
                <a:latin typeface="Monotype Corsiva" pitchFamily="66" charset="0"/>
                <a:ea typeface="DejaVu Serif Condensed" pitchFamily="18" charset="0"/>
              </a:rPr>
              <a:t>и</a:t>
            </a:r>
            <a:r>
              <a:rPr lang="ru-RU" i="1" dirty="0" smtClean="0">
                <a:latin typeface="Monotype Corsiva" pitchFamily="66" charset="0"/>
                <a:ea typeface="DejaVu Serif Condensed" pitchFamily="18" charset="0"/>
              </a:rPr>
              <a:t> меняет  свою фамилию.</a:t>
            </a:r>
          </a:p>
          <a:p>
            <a:pPr algn="ctr"/>
            <a:r>
              <a:rPr lang="ru-RU" i="1" dirty="0" smtClean="0">
                <a:latin typeface="Monotype Corsiva" pitchFamily="66" charset="0"/>
                <a:ea typeface="DejaVu Serif Condensed" pitchFamily="18" charset="0"/>
              </a:rPr>
              <a:t>Можно еще поменять и  учебный год, который  изображен на детской классной доске 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219</Words>
  <Application>Microsoft Office PowerPoint</Application>
  <PresentationFormat>Экран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29</cp:revision>
  <dcterms:created xsi:type="dcterms:W3CDTF">2012-04-10T12:04:45Z</dcterms:created>
  <dcterms:modified xsi:type="dcterms:W3CDTF">2012-04-20T16:41:02Z</dcterms:modified>
</cp:coreProperties>
</file>