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69" d="100"/>
          <a:sy n="69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C3294-B9AA-4831-A50A-FDD69DE4F5D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3D7B2-EC96-401B-98EC-B0993D5A8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3D7B2-EC96-401B-98EC-B0993D5A8B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3D7B2-EC96-401B-98EC-B0993D5A8B5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785C7-A6D1-4CFF-9B2D-8D597D4A994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3D7B2-EC96-401B-98EC-B0993D5A8B5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3D7B2-EC96-401B-98EC-B0993D5A8B5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3D7B2-EC96-401B-98EC-B0993D5A8B5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3D7B2-EC96-401B-98EC-B0993D5A8B5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3D7B2-EC96-401B-98EC-B0993D5A8B5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3D7B2-EC96-401B-98EC-B0993D5A8B5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62CC3-B661-4000-A721-998B75F07396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A1EB-B5C4-4DE8-A8F9-D3D928299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0"/>
            <a:ext cx="4391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Работу выполнил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Ученик 4 «Б» класса</a:t>
            </a:r>
          </a:p>
          <a:p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Гайдученко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Михаил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4068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FFFF00"/>
              </a:solidFill>
            </a:endParaRPr>
          </a:p>
          <a:p>
            <a:r>
              <a:rPr lang="ru-RU" sz="3600" b="1" dirty="0" smtClean="0">
                <a:solidFill>
                  <a:srgbClr val="FFFF00"/>
                </a:solidFill>
              </a:rPr>
              <a:t>Растительный </a:t>
            </a:r>
            <a:r>
              <a:rPr lang="ru-RU" sz="3600" b="1" dirty="0" smtClean="0">
                <a:solidFill>
                  <a:srgbClr val="FFFF00"/>
                </a:solidFill>
              </a:rPr>
              <a:t>мир. 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                                    </a:t>
            </a:r>
            <a:r>
              <a:rPr lang="ru-RU" sz="3600" b="1" dirty="0" smtClean="0">
                <a:solidFill>
                  <a:srgbClr val="FFFF00"/>
                </a:solidFill>
              </a:rPr>
              <a:t>Хвойные </a:t>
            </a:r>
            <a:r>
              <a:rPr lang="ru-RU" sz="3600" b="1" dirty="0" smtClean="0">
                <a:solidFill>
                  <a:srgbClr val="FFFF00"/>
                </a:solidFill>
              </a:rPr>
              <a:t>леса (тайга)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191102"/>
            <a:ext cx="696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                         Презентация </a:t>
            </a:r>
            <a:r>
              <a:rPr lang="ru-RU" sz="2000" b="1" dirty="0" smtClean="0">
                <a:solidFill>
                  <a:srgbClr val="FFFF00"/>
                </a:solidFill>
              </a:rPr>
              <a:t>к уроку естествознания в 4 классе 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0218" y="0"/>
            <a:ext cx="1307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u="sng" dirty="0" smtClean="0">
                <a:solidFill>
                  <a:srgbClr val="FFFF00"/>
                </a:solidFill>
              </a:rPr>
              <a:t>Тайга</a:t>
            </a:r>
            <a:endParaRPr lang="ru-RU" sz="3600" b="1" i="1" u="sng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зимняя тайг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20" y="692696"/>
            <a:ext cx="8531222" cy="4577631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0" y="5380672"/>
            <a:ext cx="92825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      Тайга – это огромный, дикий и трудно проходимый лес, в котором растут в основном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хвойные деревья.  Слово тайга означает «дремучий лес». Тайга располагается в северной 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части лесной зоны и  занимает 80% всей её площади. Тайга – самая древняя и самая 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снежная часть природы России. Её ширина в европейской части достигает 800 км, а в 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Западной и Восточной Сибири – 2150 км.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артинка 1 из 46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857232"/>
            <a:ext cx="4214842" cy="316113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</p:pic>
      <p:pic>
        <p:nvPicPr>
          <p:cNvPr id="3" name="Рисунок 2" descr="игольчатые листья ели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95626" y="285727"/>
            <a:ext cx="4005530" cy="6357983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42910" y="0"/>
            <a:ext cx="3856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>
                <a:solidFill>
                  <a:srgbClr val="FFFF00"/>
                </a:solidFill>
              </a:rPr>
              <a:t>Хвойные  деревья</a:t>
            </a:r>
            <a:endParaRPr lang="ru-RU" sz="3600" b="1" i="1" u="sng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214818"/>
            <a:ext cx="50847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          Хвойными называют деревья, у которых вместо 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листьев – хвоя. Хвоинки – это тоже листья, только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 особой формы – длинные и узкие. Они способны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 пережить зиму, потому что достаточно прочны.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 Восковая кожица не даёт хвоинкам пересохнуть.  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Хвоинки и зимой обеспечивают дерево необходимым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 количеством  пищи.  Эти листья  живут несколько лет.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 Затем они буреют и опадают. Но не все сразу, так 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что на дереве всегда сохраняется  листва. Отсюда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 название -  «вечнозелёные». </a:t>
            </a:r>
            <a:endParaRPr lang="ru-RU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ль-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20" y="500042"/>
            <a:ext cx="4467225" cy="5953125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357950" y="142852"/>
            <a:ext cx="875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>
                <a:solidFill>
                  <a:srgbClr val="FFFF00"/>
                </a:solidFill>
              </a:rPr>
              <a:t>Ель</a:t>
            </a:r>
            <a:endParaRPr lang="ru-RU" sz="3600" b="1" i="1" u="sng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ель-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929190" y="3000372"/>
            <a:ext cx="1654980" cy="3504664"/>
          </a:xfrm>
          <a:prstGeom prst="ellipse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82421" y="714356"/>
            <a:ext cx="453040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       </a:t>
            </a:r>
            <a:r>
              <a:rPr lang="ru-RU" b="1" dirty="0" smtClean="0">
                <a:solidFill>
                  <a:srgbClr val="FFFF00"/>
                </a:solidFill>
              </a:rPr>
              <a:t>Ель – высокое вечнозелёное дерево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(высотой до30 м ) с красивой кроной.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Живёт в среднем до 250 – 300 лет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(иногда до 600). Еловые леса очень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плотные, густые, тёмные.  Ель растёт во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влажных местах, а её корни расположены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неглубоко в земле, поэтому её можно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встретить далеко на севере, даже в тех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районах, где расположена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многолетняя мерзлота.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Ель – морозостойкое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растение.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Ель является одним из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главных символов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Нового года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и Рождества. 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новог. елка.gif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000892" y="5214950"/>
            <a:ext cx="1519238" cy="1519238"/>
          </a:xfrm>
          <a:prstGeom prst="roundRect">
            <a:avLst/>
          </a:prstGeom>
          <a:ln w="28575">
            <a:solidFill>
              <a:srgbClr val="FFFF00"/>
            </a:solidFill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сн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42844" y="214290"/>
            <a:ext cx="2879864" cy="6429420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357818" y="0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>
                <a:solidFill>
                  <a:srgbClr val="FFFF00"/>
                </a:solidFill>
              </a:rPr>
              <a:t>Сосна</a:t>
            </a:r>
            <a:endParaRPr lang="ru-RU" sz="3600" b="1" i="1" u="sng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sosn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14810" y="3714752"/>
            <a:ext cx="3810000" cy="2857500"/>
          </a:xfrm>
          <a:prstGeom prst="ellipse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071802" y="642918"/>
            <a:ext cx="623010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     Сосна – вечнозелёное, светолюбивое, крупное, богатое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смолой дерево. Сосна очень распространена по всему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северу европейской России и большей части Сибири. Чисто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сосновые леса называются бором и обычно растут на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песчаных почвах и скалах.  Сосна отличается шелушащейся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корой и мощной корневой системой. Это дерево высотой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от 35 до 75 м. Ствол прямой, крона высоко поднята. Живёт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в среднем до 350 лет. Многие виды сосны не боятся ни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снега, ни мороза, ни засухи, ни ветров. Сосна дальше всех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хвойных деревьев «заходит» на юг, её можно встретить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даже на Кавказе.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3438" y="948690"/>
            <a:ext cx="464832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   Лиственница -  наиболее распространён –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ная</a:t>
            </a:r>
            <a:r>
              <a:rPr lang="ru-RU" b="1" dirty="0" smtClean="0">
                <a:solidFill>
                  <a:srgbClr val="FFFF00"/>
                </a:solidFill>
              </a:rPr>
              <a:t> порода деревьев в Восточной Сибири.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Высота – до 35 метров. Живёт 400 – 500 лет.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Это очень холодостойкое дерево. Сбросив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на зиму мягкую, нежную, светло – зелёную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хвою, лиственница может перенести мороз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в - 60 градусов. У лиственницы, так же как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у ели, корни проникают неглубоко в землю,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поэтому она может расти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в местах, где почва </a:t>
            </a:r>
            <a:r>
              <a:rPr lang="ru-RU" b="1" dirty="0" err="1" smtClean="0">
                <a:solidFill>
                  <a:srgbClr val="FFFF00"/>
                </a:solidFill>
              </a:rPr>
              <a:t>отта</a:t>
            </a:r>
            <a:r>
              <a:rPr lang="ru-RU" b="1" dirty="0" smtClean="0">
                <a:solidFill>
                  <a:srgbClr val="FFFF00"/>
                </a:solidFill>
              </a:rPr>
              <a:t> –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</a:t>
            </a:r>
            <a:r>
              <a:rPr lang="ru-RU" b="1" dirty="0" err="1" smtClean="0">
                <a:solidFill>
                  <a:srgbClr val="FFFF00"/>
                </a:solidFill>
              </a:rPr>
              <a:t>ивает</a:t>
            </a:r>
            <a:r>
              <a:rPr lang="ru-RU" b="1" dirty="0" smtClean="0">
                <a:solidFill>
                  <a:srgbClr val="FFFF00"/>
                </a:solidFill>
              </a:rPr>
              <a:t> ото льда всего на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1 метр.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Весной  лес, состоящий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из лиственницы, имеет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ярко – зелёный цвет, а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осенью приобретает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золотисто – жёлтую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окраску. В таком лесу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светло, поэтому там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растёт много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кустарников и трав.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лиственниц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14283" y="357166"/>
            <a:ext cx="4417904" cy="6143668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652120" y="0"/>
            <a:ext cx="2974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>
                <a:solidFill>
                  <a:srgbClr val="FFFF00"/>
                </a:solidFill>
              </a:rPr>
              <a:t>Лиственница</a:t>
            </a:r>
            <a:endParaRPr lang="ru-RU" sz="3600" b="1" i="1" u="sng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шишки листв...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929190" y="3214686"/>
            <a:ext cx="1750489" cy="3475884"/>
          </a:xfrm>
          <a:prstGeom prst="ellipse">
            <a:avLst/>
          </a:prstGeom>
          <a:ln w="28575">
            <a:solidFill>
              <a:srgbClr val="FFFF00"/>
            </a:solidFill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едр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08534" y="285728"/>
            <a:ext cx="3434772" cy="6357982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786446" y="214290"/>
            <a:ext cx="118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FF00"/>
                </a:solidFill>
              </a:rPr>
              <a:t>Кедр</a:t>
            </a:r>
            <a:endParaRPr lang="ru-RU" sz="3600" b="1" u="sng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шишки кедра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786182" y="2857496"/>
            <a:ext cx="1500198" cy="3786214"/>
          </a:xfrm>
          <a:prstGeom prst="ellipse">
            <a:avLst/>
          </a:prstGeom>
          <a:ln w="28575">
            <a:solidFill>
              <a:srgbClr val="FFFF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929058" y="1071546"/>
            <a:ext cx="554453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         Кедр похож на сосну, но хвоя и шишки у него 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  более крупные, а ствол темнее.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  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          Кедр имеет раскидистую крону и стройный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ствол с тёмно – серой растрескивающейся корой.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Живёт кедр в среднем 350 – 400 лет.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Высота – до 60 метров.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Кедр – единственное дерево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сибирской тайги, у которого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плоды – орехи.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Его вкусные  и питательные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семена – орешки – служат основным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кормом для многих лесных зверей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и ценным продуктом питания для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человека.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конец-то пихта.jpe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14281" y="142852"/>
            <a:ext cx="3766535" cy="6500858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857884" y="142852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>
                <a:solidFill>
                  <a:srgbClr val="FFFF00"/>
                </a:solidFill>
              </a:rPr>
              <a:t>Пихта</a:t>
            </a:r>
            <a:endParaRPr lang="ru-RU" sz="3600" b="1" i="1" u="sng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шишки пихты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143372" y="3357562"/>
            <a:ext cx="2071702" cy="3314724"/>
          </a:xfrm>
          <a:prstGeom prst="ellipse">
            <a:avLst/>
          </a:prstGeom>
          <a:ln w="28575">
            <a:solidFill>
              <a:srgbClr val="FFFF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214810" y="785794"/>
            <a:ext cx="501598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     Пихта напоминает ель, только шишки у неё,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в отличие от других хвойных, растут вверх.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    Хвоя у пихты неколючая и плоская.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     Под густыми ветвями пихты сыро и мрачно,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мало кустарников, цветов и трав.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 Пихта достигает высоты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30 метров.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Живёт пихта 100 – 150 лет. 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0"/>
            <a:ext cx="6539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Кроссворд  «Хвойные деревья»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0076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85736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150017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114298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78579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292893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257174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185736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114298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64357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2886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78605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857620" y="221455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500430" y="150017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00430" y="185736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00430" y="257174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257174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428860" y="1857364"/>
            <a:ext cx="35719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 descr="Лиственница фото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5" y="693401"/>
            <a:ext cx="2000264" cy="2807038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pic>
        <p:nvPicPr>
          <p:cNvPr id="31" name="Рисунок 30" descr="и пихта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786182" y="3500438"/>
            <a:ext cx="1500198" cy="3227306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pic>
        <p:nvPicPr>
          <p:cNvPr id="32" name="Рисунок 31" descr="сосна-3jpg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71471" y="3714751"/>
            <a:ext cx="1887911" cy="3000397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pic>
        <p:nvPicPr>
          <p:cNvPr id="34" name="Рисунок 33" descr="вот кедр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715140" y="642918"/>
            <a:ext cx="2160157" cy="2881371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pic>
        <p:nvPicPr>
          <p:cNvPr id="35" name="Рисунок 34" descr="ель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6500826" y="3714751"/>
            <a:ext cx="1928826" cy="3017055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36" name="TextBox 35"/>
          <p:cNvSpPr txBox="1"/>
          <p:nvPr/>
        </p:nvSpPr>
        <p:spPr>
          <a:xfrm>
            <a:off x="2428860" y="221455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786050" y="221455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143240" y="2214554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500430" y="2214554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857620" y="2214554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214810" y="221455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572000" y="2214554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н</a:t>
            </a:r>
            <a:endParaRPr lang="ru-RU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929190" y="2214554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н</a:t>
            </a:r>
            <a:endParaRPr lang="ru-RU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286380" y="221455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643570" y="2214554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ц</a:t>
            </a:r>
            <a:endParaRPr lang="ru-RU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000760" y="2214554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428860" y="18573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428860" y="2571744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ь</a:t>
            </a:r>
            <a:endParaRPr lang="ru-RU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500430" y="1071546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п</a:t>
            </a:r>
            <a:endParaRPr lang="ru-RU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500430" y="142873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500430" y="1857364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х</a:t>
            </a:r>
            <a:endParaRPr lang="ru-RU" sz="2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500430" y="2571744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14810" y="1857364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к</a:t>
            </a:r>
            <a:endParaRPr lang="ru-RU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214810" y="257174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д</a:t>
            </a:r>
            <a:endParaRPr lang="ru-RU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214810" y="2928934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р</a:t>
            </a:r>
            <a:endParaRPr lang="ru-RU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000760" y="785794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000760" y="1142984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000760" y="1500174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000760" y="1857364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/>
              <a:t>н</a:t>
            </a:r>
            <a:endParaRPr lang="ru-RU" sz="2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143108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715008" y="7857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214678" y="1142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2428860" y="15001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214810" y="15001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68" name="Овал 67"/>
          <p:cNvSpPr/>
          <p:nvPr/>
        </p:nvSpPr>
        <p:spPr>
          <a:xfrm>
            <a:off x="6643702" y="6215082"/>
            <a:ext cx="357190" cy="357190"/>
          </a:xfrm>
          <a:prstGeom prst="ellipse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3857620" y="6215082"/>
            <a:ext cx="357190" cy="357190"/>
          </a:xfrm>
          <a:prstGeom prst="ellipse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642910" y="6215082"/>
            <a:ext cx="357190" cy="357190"/>
          </a:xfrm>
          <a:prstGeom prst="ellipse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6786578" y="3071810"/>
            <a:ext cx="357190" cy="357190"/>
          </a:xfrm>
          <a:prstGeom prst="ellipse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14282" y="3071810"/>
            <a:ext cx="357190" cy="357190"/>
          </a:xfrm>
          <a:prstGeom prst="ellipse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285720" y="31432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1</a:t>
            </a:r>
            <a:endParaRPr lang="ru-RU" sz="14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14348" y="628652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</a:t>
            </a:r>
            <a:endParaRPr lang="ru-RU" sz="1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929058" y="628652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3</a:t>
            </a:r>
            <a:endParaRPr lang="ru-RU" sz="1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715140" y="628652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4</a:t>
            </a:r>
            <a:endParaRPr lang="ru-RU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858016" y="31432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5</a:t>
            </a:r>
            <a:endParaRPr lang="ru-RU" sz="1400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7" grpId="0"/>
      <p:bldP spid="58" grpId="0"/>
      <p:bldP spid="59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740</Words>
  <Application>Microsoft Office PowerPoint</Application>
  <PresentationFormat>Экран (4:3)</PresentationFormat>
  <Paragraphs>156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456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admin</cp:lastModifiedBy>
  <cp:revision>105</cp:revision>
  <dcterms:created xsi:type="dcterms:W3CDTF">2010-07-15T10:00:07Z</dcterms:created>
  <dcterms:modified xsi:type="dcterms:W3CDTF">2012-11-02T13:27:50Z</dcterms:modified>
</cp:coreProperties>
</file>