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6" r:id="rId3"/>
    <p:sldId id="266" r:id="rId4"/>
    <p:sldId id="277" r:id="rId5"/>
    <p:sldId id="263" r:id="rId6"/>
    <p:sldId id="278" r:id="rId7"/>
    <p:sldId id="271" r:id="rId8"/>
    <p:sldId id="279" r:id="rId9"/>
    <p:sldId id="280" r:id="rId10"/>
    <p:sldId id="281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ush Script Std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006600"/>
    <a:srgbClr val="003300"/>
    <a:srgbClr val="CC6600"/>
    <a:srgbClr val="FF9900"/>
    <a:srgbClr val="E8EF91"/>
    <a:srgbClr val="FFFF00"/>
    <a:srgbClr val="FF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7327" autoAdjust="0"/>
  </p:normalViewPr>
  <p:slideViewPr>
    <p:cSldViewPr>
      <p:cViewPr varScale="1"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EFEB-98E7-4715-A7AD-FA42816EAC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82A9E-A05B-40F3-A798-349926E546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955B0-248D-495F-ABDB-1AFF74FD08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A67C6-4091-4410-96F6-09E23392A5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9B225-85F8-49F6-BE40-EC35AA5556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3F1C-A6F8-4B66-859D-D5BBCC3235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0182-0A73-41C3-8ED4-9C18B85CAC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0B3F3-07A8-47AB-A64E-6739D470A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CFFE-5541-4953-84CD-2A6BC1A8A7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B1962-0214-443D-8F75-01ECA87BE9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A4B5-B5E6-45E3-AC95-E8F8DB00D5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E8EF9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64FC49A-CDAB-4031-B90A-5E8EDE7C48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Путешествие на остров Сокровищ и Знаний</a:t>
            </a:r>
            <a:endParaRPr lang="ru-RU" sz="5400" b="1" dirty="0">
              <a:ln>
                <a:solidFill>
                  <a:srgbClr val="0070C0"/>
                </a:solidFill>
              </a:ln>
              <a:solidFill>
                <a:srgbClr val="0066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857760"/>
            <a:ext cx="8229600" cy="185738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Будина В.М.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учитель МБОУ «Гимназия №1» г.Почепа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2012 год</a:t>
            </a:r>
            <a:endParaRPr lang="ru-RU" sz="2800" b="1" dirty="0">
              <a:solidFill>
                <a:srgbClr val="8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zyba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3"/>
            <a:ext cx="8501122" cy="6552990"/>
          </a:xfrm>
          <a:prstGeom prst="rect">
            <a:avLst/>
          </a:prstGeom>
        </p:spPr>
      </p:pic>
      <p:pic>
        <p:nvPicPr>
          <p:cNvPr id="7" name="Рисунок 6" descr="old-scroll-with-mysterious-pirate-ship-6c6d7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85728"/>
            <a:ext cx="392154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Спасибо за урок!</a:t>
            </a:r>
            <a:endParaRPr lang="ru-RU" sz="6600" b="1" dirty="0">
              <a:ln>
                <a:solidFill>
                  <a:srgbClr val="0070C0"/>
                </a:solidFill>
              </a:ln>
              <a:solidFill>
                <a:srgbClr val="0066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cs10879.vkontakte.ru/u43881572/-5/x_075b733b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428860" y="2428868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n_big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36" cy="653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85720" y="214290"/>
            <a:ext cx="8501122" cy="63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215074" y="2571744"/>
            <a:ext cx="122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</a:rPr>
              <a:t>сокровища</a:t>
            </a:r>
            <a:endParaRPr lang="ru-RU" sz="20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Т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6187" r="6546" b="11981"/>
          <a:stretch>
            <a:fillRect/>
          </a:stretch>
        </p:blipFill>
        <p:spPr>
          <a:xfrm>
            <a:off x="214282" y="214290"/>
            <a:ext cx="8715436" cy="62865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3000372"/>
            <a:ext cx="500066" cy="5000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214422"/>
            <a:ext cx="500066" cy="500066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2857496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142984"/>
            <a:ext cx="455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1" name="Group 53"/>
          <p:cNvGrpSpPr>
            <a:grpSpLocks/>
          </p:cNvGrpSpPr>
          <p:nvPr/>
        </p:nvGrpSpPr>
        <p:grpSpPr bwMode="auto">
          <a:xfrm>
            <a:off x="4929191" y="4578352"/>
            <a:ext cx="2404440" cy="2279648"/>
            <a:chOff x="3152" y="2886"/>
            <a:chExt cx="1540" cy="161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886"/>
              <a:ext cx="154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>
              <a:off x="3606" y="3521"/>
              <a:ext cx="635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7200" b="1" dirty="0">
                  <a:solidFill>
                    <a:srgbClr val="FFFF00"/>
                  </a:solidFill>
                  <a:latin typeface="Britannic Bold" pitchFamily="34" charset="0"/>
                </a:rPr>
                <a:t>7</a:t>
              </a:r>
            </a:p>
          </p:txBody>
        </p:sp>
      </p:grpSp>
      <p:pic>
        <p:nvPicPr>
          <p:cNvPr id="43" name="Рисунок 42" descr="mult-pict.narod.ru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2556138" cy="2571744"/>
          </a:xfrm>
          <a:prstGeom prst="rect">
            <a:avLst/>
          </a:prstGeom>
        </p:spPr>
      </p:pic>
      <p:pic>
        <p:nvPicPr>
          <p:cNvPr id="12338" name="Picture 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571744"/>
            <a:ext cx="29178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36" name="Picture 4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14554"/>
            <a:ext cx="29178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34" name="Picture 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4291">
            <a:off x="1253686" y="539328"/>
            <a:ext cx="29178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628775"/>
            <a:ext cx="29178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7643866" cy="711200"/>
          </a:xfrm>
        </p:spPr>
        <p:txBody>
          <a:bodyPr/>
          <a:lstStyle/>
          <a:p>
            <a:r>
              <a:rPr lang="ru-RU" sz="4000" dirty="0"/>
              <a:t>  </a:t>
            </a:r>
            <a:r>
              <a:rPr lang="ru-RU" sz="4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Собери ягоду- угости </a:t>
            </a:r>
            <a:r>
              <a:rPr lang="en-US" sz="4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4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медвежонка</a:t>
            </a:r>
            <a:endParaRPr lang="ru-RU" sz="4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908175" y="981075"/>
            <a:ext cx="1223963" cy="1266825"/>
            <a:chOff x="1882" y="2251"/>
            <a:chExt cx="984" cy="1251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FFFF00"/>
                  </a:solidFill>
                  <a:latin typeface="Arial Black" pitchFamily="34" charset="0"/>
                </a:rPr>
                <a:t>3+4</a:t>
              </a:r>
            </a:p>
          </p:txBody>
        </p:sp>
      </p:grp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6372225" y="2708275"/>
            <a:ext cx="1081088" cy="1409700"/>
            <a:chOff x="1882" y="2251"/>
            <a:chExt cx="984" cy="1251"/>
          </a:xfrm>
        </p:grpSpPr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rgbClr val="FFFF00"/>
                  </a:solidFill>
                  <a:latin typeface="Arial Black" pitchFamily="34" charset="0"/>
                </a:rPr>
                <a:t>1+6</a:t>
              </a:r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971550" y="1989138"/>
            <a:ext cx="1222375" cy="1481137"/>
            <a:chOff x="1882" y="2251"/>
            <a:chExt cx="984" cy="1251"/>
          </a:xfrm>
        </p:grpSpPr>
        <p:pic>
          <p:nvPicPr>
            <p:cNvPr id="12309" name="Picture 2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dirty="0">
                  <a:solidFill>
                    <a:srgbClr val="FFFF00"/>
                  </a:solidFill>
                  <a:latin typeface="Arial Black" pitchFamily="34" charset="0"/>
                </a:rPr>
                <a:t>6+1</a:t>
              </a:r>
            </a:p>
          </p:txBody>
        </p:sp>
      </p:grp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1979613" y="2708275"/>
            <a:ext cx="1150937" cy="1554163"/>
            <a:chOff x="1882" y="2251"/>
            <a:chExt cx="984" cy="1251"/>
          </a:xfrm>
        </p:grpSpPr>
        <p:pic>
          <p:nvPicPr>
            <p:cNvPr id="12312" name="Picture 2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rgbClr val="FFFF00"/>
                  </a:solidFill>
                  <a:latin typeface="Arial Black" pitchFamily="34" charset="0"/>
                </a:rPr>
                <a:t>3+3</a:t>
              </a:r>
            </a:p>
          </p:txBody>
        </p:sp>
      </p:grp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7092950" y="3429000"/>
            <a:ext cx="1081088" cy="1439863"/>
            <a:chOff x="1882" y="2251"/>
            <a:chExt cx="984" cy="1251"/>
          </a:xfrm>
        </p:grpSpPr>
        <p:pic>
          <p:nvPicPr>
            <p:cNvPr id="12315" name="Picture 2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rgbClr val="FFFF00"/>
                  </a:solidFill>
                  <a:latin typeface="Arial Black" pitchFamily="34" charset="0"/>
                </a:rPr>
                <a:t>2+4</a:t>
              </a: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7380288" y="1700213"/>
            <a:ext cx="1150937" cy="1409700"/>
            <a:chOff x="1882" y="2251"/>
            <a:chExt cx="984" cy="1251"/>
          </a:xfrm>
        </p:grpSpPr>
        <p:pic>
          <p:nvPicPr>
            <p:cNvPr id="12318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rgbClr val="FFFF00"/>
                  </a:solidFill>
                  <a:latin typeface="Arial Black" pitchFamily="34" charset="0"/>
                </a:rPr>
                <a:t>4+4</a:t>
              </a:r>
            </a:p>
          </p:txBody>
        </p:sp>
      </p:grpSp>
      <p:pic>
        <p:nvPicPr>
          <p:cNvPr id="12335" name="Picture 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428736"/>
            <a:ext cx="3349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305" name="Group 17"/>
          <p:cNvGrpSpPr>
            <a:grpSpLocks/>
          </p:cNvGrpSpPr>
          <p:nvPr/>
        </p:nvGrpSpPr>
        <p:grpSpPr bwMode="auto">
          <a:xfrm rot="-21301102">
            <a:off x="4211638" y="3789363"/>
            <a:ext cx="1439862" cy="1506537"/>
            <a:chOff x="1882" y="2251"/>
            <a:chExt cx="984" cy="1251"/>
          </a:xfrm>
        </p:grpSpPr>
        <p:pic>
          <p:nvPicPr>
            <p:cNvPr id="12306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dirty="0">
                  <a:solidFill>
                    <a:srgbClr val="FFFF00"/>
                  </a:solidFill>
                  <a:latin typeface="Arial Black" pitchFamily="34" charset="0"/>
                </a:rPr>
                <a:t>5+2</a:t>
              </a:r>
            </a:p>
          </p:txBody>
        </p: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4643438" y="1773238"/>
            <a:ext cx="1152525" cy="1195387"/>
            <a:chOff x="1882" y="2251"/>
            <a:chExt cx="984" cy="1251"/>
          </a:xfrm>
        </p:grpSpPr>
        <p:pic>
          <p:nvPicPr>
            <p:cNvPr id="12303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FFFF00"/>
                  </a:solidFill>
                  <a:latin typeface="Arial Black" pitchFamily="34" charset="0"/>
                </a:rPr>
                <a:t>2+5</a:t>
              </a:r>
            </a:p>
          </p:txBody>
        </p:sp>
      </p:grpSp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3132138" y="2565400"/>
            <a:ext cx="1368425" cy="1625600"/>
            <a:chOff x="1882" y="2251"/>
            <a:chExt cx="984" cy="1251"/>
          </a:xfrm>
        </p:grpSpPr>
        <p:pic>
          <p:nvPicPr>
            <p:cNvPr id="12321" name="Picture 3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00"/>
                  </a:solidFill>
                  <a:latin typeface="Arial Black" pitchFamily="34" charset="0"/>
                </a:rPr>
                <a:t>1+5</a:t>
              </a:r>
            </a:p>
          </p:txBody>
        </p:sp>
      </p:grp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2555875" y="4652963"/>
            <a:ext cx="1295400" cy="1193800"/>
            <a:chOff x="1882" y="2251"/>
            <a:chExt cx="984" cy="1251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2251"/>
              <a:ext cx="984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2109" y="2840"/>
              <a:ext cx="49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FFFF00"/>
                  </a:solidFill>
                  <a:latin typeface="Arial Black" pitchFamily="34" charset="0"/>
                </a:rPr>
                <a:t>4+3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4561E-6 L -0.02743 0.40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6337E-6 L 0.41736 0.62951 " pathEditMode="relative" ptsTypes="AA">
                                      <p:cBhvr>
                                        <p:cTn id="1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55042E-7 L -0.44896 0.47202 " pathEditMode="relative" ptsTypes="AA">
                                      <p:cBhvr>
                                        <p:cTn id="20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14709E-6 L -0.23629 -0.02105 " pathEditMode="relative" ptsTypes="AA">
                                      <p:cBhvr>
                                        <p:cTn id="2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74468E-6 L 0.12604 0.19934 " pathEditMode="relative" ptsTypes="AA">
                                      <p:cBhvr>
                                        <p:cTn id="36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96022E-7 L -0.0394 0.3358 " pathEditMode="relative" ptsTypes="AA">
                                      <p:cBhvr>
                                        <p:cTn id="41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8976533_3316306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42844" y="142852"/>
            <a:ext cx="8858312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221455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  +   2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321468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  +   3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2214554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  +   3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214686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  +   4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572008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   +  8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57214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  +  7  =  15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Переместительн</a:t>
            </a:r>
            <a:r>
              <a:rPr lang="ru-RU" sz="4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ое </a:t>
            </a:r>
            <a:r>
              <a:rPr lang="ru-RU" sz="4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свойство </a:t>
            </a:r>
            <a:r>
              <a:rPr lang="ru-RU" sz="4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сложения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42910" y="2786058"/>
            <a:ext cx="760227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перестановки слагаемых</a:t>
            </a:r>
          </a:p>
          <a:p>
            <a:r>
              <a: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сумма не изменяется</a:t>
            </a:r>
          </a:p>
          <a:p>
            <a:r>
              <a: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4 + 3 = 3 + 4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lab2m5j122882614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85720" y="428604"/>
            <a:ext cx="858173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07lab2m5j122882613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875" r="2499" b="13187"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5643578"/>
            <a:ext cx="4203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3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507207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48" y="44291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620" y="378619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430" y="3214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430" y="2500306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80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     Путешествие на остров Сокровищ и Знаний</vt:lpstr>
      <vt:lpstr>Слайд 2</vt:lpstr>
      <vt:lpstr>Слайд 3</vt:lpstr>
      <vt:lpstr>Слайд 4</vt:lpstr>
      <vt:lpstr>  Собери ягоду- угости       медвежонка</vt:lpstr>
      <vt:lpstr>Слайд 6</vt:lpstr>
      <vt:lpstr>Переместительное свойство сложения </vt:lpstr>
      <vt:lpstr>Слайд 8</vt:lpstr>
      <vt:lpstr>Слайд 9</vt:lpstr>
      <vt:lpstr>Слайд 10</vt:lpstr>
      <vt:lpstr>Спасибо за урок!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93</cp:revision>
  <dcterms:created xsi:type="dcterms:W3CDTF">2012-04-04T12:16:10Z</dcterms:created>
  <dcterms:modified xsi:type="dcterms:W3CDTF">2012-11-19T17:02:03Z</dcterms:modified>
</cp:coreProperties>
</file>