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72" r:id="rId5"/>
    <p:sldId id="260" r:id="rId6"/>
    <p:sldId id="257" r:id="rId7"/>
    <p:sldId id="261" r:id="rId8"/>
    <p:sldId id="262" r:id="rId9"/>
    <p:sldId id="263" r:id="rId10"/>
    <p:sldId id="264" r:id="rId11"/>
    <p:sldId id="265" r:id="rId12"/>
    <p:sldId id="273" r:id="rId13"/>
    <p:sldId id="266" r:id="rId14"/>
    <p:sldId id="267" r:id="rId15"/>
    <p:sldId id="268" r:id="rId16"/>
    <p:sldId id="274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5BFCE5A-E99A-41A9-95DF-B6080F5EF95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5BFCE5A-E99A-41A9-95DF-B6080F5EF95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E5A-E99A-41A9-95DF-B6080F5EF95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5BFCE5A-E99A-41A9-95DF-B6080F5EF95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5BFCE5A-E99A-41A9-95DF-B6080F5EF95D}" type="datetimeFigureOut">
              <a:rPr lang="ru-RU" smtClean="0"/>
              <a:pPr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4642989-BD1B-4853-BFB9-FD167DE721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 к уроку окружающего мира в 1 классе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путешествует письмо</a:t>
            </a:r>
            <a:r>
              <a:rPr lang="ru-RU" sz="5400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Подготовила учитель начальных классов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МОУ «Средняя школа №:»г.Луги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Баллод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О.Г.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500306"/>
            <a:ext cx="3428658" cy="2357454"/>
          </a:xfrm>
          <a:prstGeom prst="rect">
            <a:avLst/>
          </a:prstGeom>
        </p:spPr>
      </p:pic>
      <p:pic>
        <p:nvPicPr>
          <p:cNvPr id="5" name="Рисунок 4" descr="Рисунок16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3500438"/>
            <a:ext cx="1876425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Бандероли </a:t>
            </a:r>
            <a:endParaRPr lang="ru-RU" dirty="0"/>
          </a:p>
        </p:txBody>
      </p:sp>
      <p:pic>
        <p:nvPicPr>
          <p:cNvPr id="4" name="Содержимое 3" descr="Рисунок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4066220"/>
            <a:ext cx="3714776" cy="2791780"/>
          </a:xfrm>
        </p:spPr>
      </p:pic>
      <p:pic>
        <p:nvPicPr>
          <p:cNvPr id="5" name="Рисунок 4" descr="Рисунок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4425" y="3486150"/>
            <a:ext cx="4219575" cy="3371850"/>
          </a:xfrm>
          <a:prstGeom prst="rect">
            <a:avLst/>
          </a:prstGeom>
        </p:spPr>
      </p:pic>
      <p:pic>
        <p:nvPicPr>
          <p:cNvPr id="6" name="Рисунок 5" descr="Рисунок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42984"/>
            <a:ext cx="3214710" cy="2856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4744" y="1785926"/>
            <a:ext cx="5143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Небольшие почтовые отправления.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Штемпель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                            Особая почтовая печать,</a:t>
            </a:r>
          </a:p>
          <a:p>
            <a:r>
              <a:rPr lang="ru-RU" dirty="0" smtClean="0"/>
              <a:t>                             указывающая на время</a:t>
            </a:r>
          </a:p>
          <a:p>
            <a:r>
              <a:rPr lang="ru-RU" dirty="0" smtClean="0"/>
              <a:t>                            отправления и получения.          </a:t>
            </a:r>
          </a:p>
          <a:p>
            <a:r>
              <a:rPr lang="ru-RU" dirty="0" smtClean="0"/>
              <a:t>                          </a:t>
            </a:r>
            <a:endParaRPr lang="ru-RU" dirty="0"/>
          </a:p>
        </p:txBody>
      </p:sp>
      <p:pic>
        <p:nvPicPr>
          <p:cNvPr id="4" name="Рисунок 3" descr="Рисунок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3857628"/>
            <a:ext cx="2928958" cy="2533152"/>
          </a:xfrm>
          <a:prstGeom prst="rect">
            <a:avLst/>
          </a:prstGeom>
        </p:spPr>
      </p:pic>
      <p:pic>
        <p:nvPicPr>
          <p:cNvPr id="5" name="Рисунок 4" descr="Рисунок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714752"/>
            <a:ext cx="2286016" cy="2441000"/>
          </a:xfrm>
          <a:prstGeom prst="rect">
            <a:avLst/>
          </a:prstGeom>
        </p:spPr>
      </p:pic>
      <p:pic>
        <p:nvPicPr>
          <p:cNvPr id="6" name="Рисунок 5" descr="Рисунок198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43380"/>
            <a:ext cx="2514600" cy="2457450"/>
          </a:xfrm>
          <a:prstGeom prst="rect">
            <a:avLst/>
          </a:prstGeom>
        </p:spPr>
      </p:pic>
      <p:pic>
        <p:nvPicPr>
          <p:cNvPr id="7" name="Рисунок 6" descr="Рисунок16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592550">
            <a:off x="622540" y="328419"/>
            <a:ext cx="2286016" cy="3349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Весы, </a:t>
            </a:r>
            <a:r>
              <a:rPr lang="ru-RU" sz="4000" dirty="0" err="1" smtClean="0"/>
              <a:t>стелажжи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Весы нужны, чтобы взвешивать посылки, бандероли. На стеллажах хранятся разные отправления.</a:t>
            </a:r>
            <a:endParaRPr lang="ru-RU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419032"/>
            <a:ext cx="2286016" cy="2658158"/>
          </a:xfrm>
          <a:prstGeom prst="rect">
            <a:avLst/>
          </a:prstGeom>
        </p:spPr>
      </p:pic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940" y="2786058"/>
            <a:ext cx="2757506" cy="2143140"/>
          </a:xfrm>
          <a:prstGeom prst="rect">
            <a:avLst/>
          </a:prstGeom>
        </p:spPr>
      </p:pic>
      <p:pic>
        <p:nvPicPr>
          <p:cNvPr id="6" name="Рисунок 5" descr="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143380"/>
            <a:ext cx="2228017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ru-RU" dirty="0" smtClean="0"/>
              <a:t>Почтовый голубь.</a:t>
            </a:r>
            <a:endParaRPr lang="ru-RU" dirty="0"/>
          </a:p>
        </p:txBody>
      </p:sp>
      <p:pic>
        <p:nvPicPr>
          <p:cNvPr id="4" name="Содержимое 3" descr="Рисунок17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238625" cy="4048125"/>
          </a:xfrm>
        </p:spPr>
      </p:pic>
      <p:pic>
        <p:nvPicPr>
          <p:cNvPr id="5" name="Рисунок 4" descr="Рисунок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4719"/>
            <a:ext cx="4572000" cy="3433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57752" y="1428736"/>
            <a:ext cx="392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Специальная порода голубей.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6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928934"/>
            <a:ext cx="4786314" cy="3771035"/>
          </a:xfrm>
        </p:spPr>
      </p:pic>
      <p:sp>
        <p:nvSpPr>
          <p:cNvPr id="5" name="TextBox 4"/>
          <p:cNvSpPr txBox="1"/>
          <p:nvPr/>
        </p:nvSpPr>
        <p:spPr>
          <a:xfrm>
            <a:off x="500034" y="404664"/>
            <a:ext cx="7572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Много лет тому назад, когда не было почты, не было поездов, самолетов, телеграфа и конечно интернета – почтальоном был голубь. Его называли почтовым.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ru-RU" dirty="0" smtClean="0"/>
              <a:t>Почтовые голуби на военной службе.</a:t>
            </a:r>
            <a:endParaRPr lang="ru-RU" dirty="0"/>
          </a:p>
        </p:txBody>
      </p:sp>
      <p:pic>
        <p:nvPicPr>
          <p:cNvPr id="4" name="Содержимое 3" descr="Рисунок20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4600575" cy="2933700"/>
          </a:xfrm>
        </p:spPr>
      </p:pic>
      <p:pic>
        <p:nvPicPr>
          <p:cNvPr id="5" name="Рисунок 4" descr="Рисунок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857364"/>
            <a:ext cx="2657475" cy="4019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2" y="4143380"/>
            <a:ext cx="5857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 годы войны почтовые голуби доставили более15000 </a:t>
            </a:r>
            <a:r>
              <a:rPr lang="ru-RU" sz="2400" dirty="0" err="1" smtClean="0"/>
              <a:t>голубеграмм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Голубь представлял такую угрозу для </a:t>
            </a:r>
            <a:r>
              <a:rPr lang="ru-RU" sz="2400" dirty="0" err="1" smtClean="0"/>
              <a:t>врага,что</a:t>
            </a:r>
            <a:r>
              <a:rPr lang="ru-RU" sz="2400" dirty="0" smtClean="0"/>
              <a:t> фашисты специально отдавали приказы снайперам отстреливать голубей.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Памятники почтовым голубям.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Памятники почтовым голубям поставлены по всему миру.</a:t>
            </a:r>
            <a:endParaRPr lang="ru-RU" dirty="0"/>
          </a:p>
        </p:txBody>
      </p:sp>
      <p:pic>
        <p:nvPicPr>
          <p:cNvPr id="4" name="Рисунок 3" descr="8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357430"/>
            <a:ext cx="2071702" cy="1560333"/>
          </a:xfrm>
          <a:prstGeom prst="rect">
            <a:avLst/>
          </a:prstGeom>
        </p:spPr>
      </p:pic>
      <p:pic>
        <p:nvPicPr>
          <p:cNvPr id="5" name="Рисунок 4" descr="9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68" y="2428868"/>
            <a:ext cx="2571768" cy="1714512"/>
          </a:xfrm>
          <a:prstGeom prst="rect">
            <a:avLst/>
          </a:prstGeom>
        </p:spPr>
      </p:pic>
      <p:pic>
        <p:nvPicPr>
          <p:cNvPr id="6" name="Рисунок 5" descr="9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2143115"/>
            <a:ext cx="1362077" cy="1808067"/>
          </a:xfrm>
          <a:prstGeom prst="rect">
            <a:avLst/>
          </a:prstGeom>
        </p:spPr>
      </p:pic>
      <p:pic>
        <p:nvPicPr>
          <p:cNvPr id="7" name="Рисунок 6" descr="344613409e93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3857628"/>
            <a:ext cx="2566990" cy="2921058"/>
          </a:xfrm>
          <a:prstGeom prst="rect">
            <a:avLst/>
          </a:prstGeom>
        </p:spPr>
      </p:pic>
      <p:pic>
        <p:nvPicPr>
          <p:cNvPr id="8" name="Рисунок 7" descr="swwsy80vmtc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90" y="4071942"/>
            <a:ext cx="3429024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ВАМ ПОСЫЛКА!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Рисунок22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500174"/>
            <a:ext cx="5778602" cy="4525962"/>
          </a:xfrm>
        </p:spPr>
      </p:pic>
      <p:pic>
        <p:nvPicPr>
          <p:cNvPr id="5" name="Рисунок 4" descr="Рисунок16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876"/>
            <a:ext cx="1876425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u="sng" dirty="0" smtClean="0">
                <a:solidFill>
                  <a:schemeClr val="accent3"/>
                </a:solidFill>
              </a:rPr>
              <a:t>Проверь себя.</a:t>
            </a:r>
            <a:endParaRPr lang="ru-RU" sz="4000" b="1" u="sng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1.Кто такие отправитель и адресат?</a:t>
            </a:r>
          </a:p>
          <a:p>
            <a:r>
              <a:rPr lang="ru-RU" sz="4000" dirty="0" smtClean="0"/>
              <a:t>2.Опишите путь письма от отправителя к адресату.</a:t>
            </a:r>
          </a:p>
          <a:p>
            <a:r>
              <a:rPr lang="ru-RU" sz="4000" dirty="0" smtClean="0"/>
              <a:t>3.Перечислите виды почтовых отправлений.</a:t>
            </a:r>
            <a:endParaRPr lang="ru-RU" sz="4000" dirty="0"/>
          </a:p>
        </p:txBody>
      </p:sp>
      <p:pic>
        <p:nvPicPr>
          <p:cNvPr id="4" name="Рисунок 3" descr="Рисунок16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7575" y="928670"/>
            <a:ext cx="1876425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1" y="571480"/>
            <a:ext cx="6715172" cy="542928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Pour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Рисунок16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786190"/>
            <a:ext cx="1876425" cy="2838450"/>
          </a:xfrm>
          <a:prstGeom prst="rect">
            <a:avLst/>
          </a:prstGeom>
        </p:spPr>
      </p:pic>
      <p:pic>
        <p:nvPicPr>
          <p:cNvPr id="5" name="Рисунок 4" descr="Рисунок19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82658">
            <a:off x="3269797" y="506264"/>
            <a:ext cx="2514600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 БОКУ МАРКА И КАРТИНКА, </a:t>
            </a:r>
          </a:p>
          <a:p>
            <a:r>
              <a:rPr lang="ru-RU" dirty="0" smtClean="0"/>
              <a:t>В КРУГЛЫХ ШТАМПАХ </a:t>
            </a:r>
          </a:p>
          <a:p>
            <a:r>
              <a:rPr lang="ru-RU" dirty="0" smtClean="0"/>
              <a:t>ГРУДЬ И СПИНКА.</a:t>
            </a:r>
          </a:p>
          <a:p>
            <a:r>
              <a:rPr lang="ru-RU" dirty="0" smtClean="0"/>
              <a:t>МАЛЕНЬКОЕ ОЧЕНЬ,</a:t>
            </a:r>
          </a:p>
          <a:p>
            <a:r>
              <a:rPr lang="ru-RU" dirty="0" smtClean="0"/>
              <a:t>БЫСТРОЕ, КАК ПТИЦА,</a:t>
            </a:r>
          </a:p>
          <a:p>
            <a:r>
              <a:rPr lang="ru-RU" dirty="0" smtClean="0"/>
              <a:t>ЕСЛИ ЗАХОЧЕШЬ –</a:t>
            </a:r>
          </a:p>
          <a:p>
            <a:r>
              <a:rPr lang="ru-RU" dirty="0" smtClean="0"/>
              <a:t> ЗА МОРЕ УМЧИТСЯ.</a:t>
            </a:r>
            <a:endParaRPr lang="ru-RU" dirty="0"/>
          </a:p>
        </p:txBody>
      </p:sp>
      <p:sp>
        <p:nvSpPr>
          <p:cNvPr id="7" name="Облако 6"/>
          <p:cNvSpPr/>
          <p:nvPr/>
        </p:nvSpPr>
        <p:spPr>
          <a:xfrm>
            <a:off x="5286380" y="4214818"/>
            <a:ext cx="3857620" cy="19288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Письмо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КОНВЕРТ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95728" y="2778188"/>
            <a:ext cx="3590544" cy="2517648"/>
          </a:xfrm>
        </p:spPr>
      </p:pic>
      <p:sp>
        <p:nvSpPr>
          <p:cNvPr id="8" name="TextBox 7"/>
          <p:cNvSpPr txBox="1"/>
          <p:nvPr/>
        </p:nvSpPr>
        <p:spPr>
          <a:xfrm>
            <a:off x="857224" y="1428736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Только в конверте лист бумаги станет письмом и сможет отправиться в путешествие.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унок19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786190"/>
            <a:ext cx="2514600" cy="24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Конверты</a:t>
            </a:r>
            <a:endParaRPr lang="ru-RU" sz="5400" dirty="0"/>
          </a:p>
        </p:txBody>
      </p:sp>
      <p:pic>
        <p:nvPicPr>
          <p:cNvPr id="4" name="Содержимое 3" descr="6181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357298"/>
            <a:ext cx="3737016" cy="3251204"/>
          </a:xfr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428736"/>
            <a:ext cx="2928958" cy="2013658"/>
          </a:xfrm>
          <a:prstGeom prst="rect">
            <a:avLst/>
          </a:prstGeom>
        </p:spPr>
      </p:pic>
      <p:pic>
        <p:nvPicPr>
          <p:cNvPr id="7" name="Рисунок 6" descr="post-1-1320447289_thum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535443"/>
            <a:ext cx="5929314" cy="29844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85728"/>
            <a:ext cx="3571900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Отправитель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571876"/>
            <a:ext cx="3571900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Адресат</a:t>
            </a:r>
            <a:endParaRPr lang="ru-RU" sz="40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143372" y="428604"/>
            <a:ext cx="4143404" cy="2428892"/>
          </a:xfrm>
          <a:prstGeom prst="rightArrow">
            <a:avLst>
              <a:gd name="adj1" fmla="val 500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Тот, кто отправляет письмо.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214810" y="3571876"/>
            <a:ext cx="4214842" cy="2428892"/>
          </a:xfrm>
          <a:prstGeom prst="rightArrow">
            <a:avLst>
              <a:gd name="adj1" fmla="val 500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Тот, на чей адрес приходит письмо.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i="1" dirty="0" smtClean="0">
                <a:solidFill>
                  <a:srgbClr val="0070C0"/>
                </a:solidFill>
              </a:rPr>
              <a:t>Как путешествует письмо</a:t>
            </a:r>
            <a:endParaRPr lang="ru-RU" sz="4800" i="1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6" y="1428737"/>
            <a:ext cx="6473825" cy="443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Татьяна\Local Settings\Temporary Internet Files\Content.MSO\EC7DB863.jpg"/>
          <p:cNvPicPr/>
          <p:nvPr/>
        </p:nvPicPr>
        <p:blipFill>
          <a:blip r:embed="rId3" cstate="print"/>
          <a:srcRect l="14029" t="8895" r="8738" b="14524"/>
          <a:stretch>
            <a:fillRect/>
          </a:stretch>
        </p:blipFill>
        <p:spPr bwMode="auto">
          <a:xfrm>
            <a:off x="4214810" y="1500174"/>
            <a:ext cx="846583" cy="8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13F5A0DF"/>
          <p:cNvPicPr/>
          <p:nvPr/>
        </p:nvPicPr>
        <p:blipFill>
          <a:blip r:embed="rId4" cstate="print"/>
          <a:srcRect l="7553" t="3650" r="5606" b="13675"/>
          <a:stretch>
            <a:fillRect/>
          </a:stretch>
        </p:blipFill>
        <p:spPr bwMode="auto">
          <a:xfrm>
            <a:off x="5500694" y="1500174"/>
            <a:ext cx="858775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89449968"/>
          <p:cNvPicPr/>
          <p:nvPr/>
        </p:nvPicPr>
        <p:blipFill>
          <a:blip r:embed="rId5" cstate="print"/>
          <a:srcRect l="21339" r="4610" b="9091"/>
          <a:stretch>
            <a:fillRect/>
          </a:stretch>
        </p:blipFill>
        <p:spPr bwMode="auto">
          <a:xfrm>
            <a:off x="6286512" y="2643182"/>
            <a:ext cx="853440" cy="8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3EFD1847"/>
          <p:cNvPicPr/>
          <p:nvPr/>
        </p:nvPicPr>
        <p:blipFill>
          <a:blip r:embed="rId6" cstate="print"/>
          <a:srcRect l="13259" t="22181" r="7908" b="9947"/>
          <a:stretch>
            <a:fillRect/>
          </a:stretch>
        </p:blipFill>
        <p:spPr bwMode="auto">
          <a:xfrm>
            <a:off x="4786314" y="2928934"/>
            <a:ext cx="919735" cy="90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3E7B60A7"/>
          <p:cNvPicPr/>
          <p:nvPr/>
        </p:nvPicPr>
        <p:blipFill>
          <a:blip r:embed="rId7" cstate="print"/>
          <a:srcRect l="10136" t="10032" r="13848" b="13811"/>
          <a:stretch>
            <a:fillRect/>
          </a:stretch>
        </p:blipFill>
        <p:spPr bwMode="auto">
          <a:xfrm>
            <a:off x="3357553" y="3286124"/>
            <a:ext cx="834899" cy="82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5013BE6A"/>
          <p:cNvPicPr/>
          <p:nvPr/>
        </p:nvPicPr>
        <p:blipFill>
          <a:blip r:embed="rId8" cstate="print"/>
          <a:srcRect t="8333" r="5109" b="17361"/>
          <a:stretch>
            <a:fillRect/>
          </a:stretch>
        </p:blipFill>
        <p:spPr bwMode="auto">
          <a:xfrm>
            <a:off x="2071671" y="4214818"/>
            <a:ext cx="814132" cy="82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Documents and Settings\Татьяна\Local Settings\Temporary Internet Files\Content.MSO\7EBB7654.jpg"/>
          <p:cNvPicPr/>
          <p:nvPr/>
        </p:nvPicPr>
        <p:blipFill>
          <a:blip r:embed="rId9" cstate="print"/>
          <a:srcRect l="4650" t="725" r="12551" b="15942"/>
          <a:stretch>
            <a:fillRect/>
          </a:stretch>
        </p:blipFill>
        <p:spPr bwMode="auto">
          <a:xfrm>
            <a:off x="3857621" y="4500570"/>
            <a:ext cx="858775" cy="82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286116" y="3214686"/>
            <a:ext cx="1071571" cy="1071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928793" y="4143380"/>
            <a:ext cx="1071571" cy="1071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786181" y="4429132"/>
            <a:ext cx="1071571" cy="1071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43372" y="1428736"/>
            <a:ext cx="1071571" cy="1071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429256" y="1428736"/>
            <a:ext cx="1071571" cy="1071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143636" y="2571744"/>
            <a:ext cx="1071571" cy="1071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14876" y="2857496"/>
            <a:ext cx="1071571" cy="1071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dirty="0" smtClean="0"/>
              <a:t>Марка</a:t>
            </a:r>
            <a:endParaRPr lang="ru-RU" dirty="0"/>
          </a:p>
        </p:txBody>
      </p:sp>
      <p:pic>
        <p:nvPicPr>
          <p:cNvPr id="5" name="Содержимое 4" descr="Рисунок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1268760"/>
            <a:ext cx="4648768" cy="3067344"/>
          </a:xfrm>
        </p:spPr>
      </p:pic>
      <p:pic>
        <p:nvPicPr>
          <p:cNvPr id="6" name="Рисунок 5" descr="Рисунок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3450336"/>
            <a:ext cx="4870704" cy="34076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628" y="1428736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Марка оплачивает путешествие письма.</a:t>
            </a:r>
            <a:endParaRPr lang="ru-RU" sz="3200" dirty="0"/>
          </a:p>
        </p:txBody>
      </p:sp>
      <p:pic>
        <p:nvPicPr>
          <p:cNvPr id="8" name="Рисунок 7" descr="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357694"/>
            <a:ext cx="3382744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Другие почтовые отправления.</a:t>
            </a:r>
            <a:endParaRPr lang="ru-RU" dirty="0"/>
          </a:p>
        </p:txBody>
      </p:sp>
      <p:pic>
        <p:nvPicPr>
          <p:cNvPr id="4" name="Содержимое 3" descr="Рисунок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4227342" cy="2827606"/>
          </a:xfrm>
        </p:spPr>
      </p:pic>
      <p:pic>
        <p:nvPicPr>
          <p:cNvPr id="5" name="Рисунок 4" descr="Рисунок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3929066"/>
            <a:ext cx="4156953" cy="2743200"/>
          </a:xfrm>
          <a:prstGeom prst="rect">
            <a:avLst/>
          </a:prstGeom>
        </p:spPr>
      </p:pic>
      <p:pic>
        <p:nvPicPr>
          <p:cNvPr id="6" name="Рисунок 5" descr="Рисунок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5936" y="2913888"/>
            <a:ext cx="2798064" cy="3944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4876" y="1214422"/>
            <a:ext cx="3714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Открытка – почтовая карточка для открытого письма.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Посылки </a:t>
            </a:r>
            <a:endParaRPr lang="ru-RU" dirty="0"/>
          </a:p>
        </p:txBody>
      </p:sp>
      <p:pic>
        <p:nvPicPr>
          <p:cNvPr id="4" name="Содержимое 3" descr="Рисунок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12776"/>
            <a:ext cx="2643174" cy="3302718"/>
          </a:xfrm>
        </p:spPr>
      </p:pic>
      <p:pic>
        <p:nvPicPr>
          <p:cNvPr id="5" name="Рисунок 4" descr="Рисунок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928934"/>
            <a:ext cx="3451123" cy="3451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4810" y="1214422"/>
            <a:ext cx="4929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упакованная вещь, которую </a:t>
            </a:r>
            <a:br>
              <a:rPr lang="ru-RU" sz="3200" dirty="0" smtClean="0"/>
            </a:br>
            <a:r>
              <a:rPr lang="ru-RU" sz="3200" dirty="0" smtClean="0"/>
              <a:t>посылают по почте.</a:t>
            </a:r>
            <a:endParaRPr lang="ru-RU" sz="3200" dirty="0"/>
          </a:p>
        </p:txBody>
      </p:sp>
      <p:pic>
        <p:nvPicPr>
          <p:cNvPr id="8" name="Рисунок 7" descr="Рисунок198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572008"/>
            <a:ext cx="2071702" cy="2024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165</TotalTime>
  <Words>261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                                              Презентация к уроку окружающего мира в 1 классе.</vt:lpstr>
      <vt:lpstr>Слайд 2</vt:lpstr>
      <vt:lpstr>КОНВЕРТ</vt:lpstr>
      <vt:lpstr>Конверты</vt:lpstr>
      <vt:lpstr>Слайд 5</vt:lpstr>
      <vt:lpstr>Как путешествует письмо</vt:lpstr>
      <vt:lpstr>Марка</vt:lpstr>
      <vt:lpstr>Другие почтовые отправления.</vt:lpstr>
      <vt:lpstr>Посылки </vt:lpstr>
      <vt:lpstr>Бандероли </vt:lpstr>
      <vt:lpstr>Штемпель</vt:lpstr>
      <vt:lpstr>Весы, стелажжи.</vt:lpstr>
      <vt:lpstr>Почтовый голубь.</vt:lpstr>
      <vt:lpstr>Слайд 14</vt:lpstr>
      <vt:lpstr>Почтовые голуби на военной службе.</vt:lpstr>
      <vt:lpstr>Памятники почтовым голубям.</vt:lpstr>
      <vt:lpstr>ВАМ ПОСЫЛКА!</vt:lpstr>
      <vt:lpstr>Проверь себя.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</cp:revision>
  <dcterms:created xsi:type="dcterms:W3CDTF">2012-11-22T17:29:59Z</dcterms:created>
  <dcterms:modified xsi:type="dcterms:W3CDTF">2012-11-26T16:46:58Z</dcterms:modified>
</cp:coreProperties>
</file>