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3F3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:\графика\asadal\scool\scool\38 [Converted]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357826"/>
            <a:ext cx="3286084" cy="150017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1143008"/>
          </a:xfr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/>
          <a:lstStyle>
            <a:lvl1pPr>
              <a:defRPr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143116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aramond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7ED27B1F-C5AC-4B54-93C8-9891C673D481}" type="datetimeFigureOut">
              <a:rPr lang="ru-RU" smtClean="0"/>
              <a:pPr/>
              <a:t>02.12.2012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662138" cy="3651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CEE38C59-5D4A-4D4F-9A28-AD16BB927A8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26" name="Picture 2" descr="H:\графика\asadal\scool\scool\23\10101010.png"/>
          <p:cNvPicPr>
            <a:picLocks noChangeAspect="1" noChangeArrowheads="1"/>
          </p:cNvPicPr>
          <p:nvPr userDrawn="1"/>
        </p:nvPicPr>
        <p:blipFill>
          <a:blip r:embed="rId3" cstate="screen"/>
          <a:srcRect l="11857"/>
          <a:stretch>
            <a:fillRect/>
          </a:stretch>
        </p:blipFill>
        <p:spPr bwMode="auto">
          <a:xfrm flipH="1">
            <a:off x="8215338" y="5175261"/>
            <a:ext cx="928662" cy="1682739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02.12.2012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02.12.2012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02.12.2012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02.12.2012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02.12.2012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02.12.2012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02.12.2012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02.12.2012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02.12.2012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02.12.2012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:\графика\asadal\scool\scool\38 [Converted]111.pn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0" y="0"/>
            <a:ext cx="9144000" cy="1428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3" descr="H:\графика\asadal\scool\scool\38 [Converted].png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0" y="5357826"/>
            <a:ext cx="3286084" cy="1500174"/>
          </a:xfrm>
          <a:prstGeom prst="rect">
            <a:avLst/>
          </a:prstGeom>
          <a:noFill/>
        </p:spPr>
      </p:pic>
      <p:pic>
        <p:nvPicPr>
          <p:cNvPr id="14" name="Picture 2" descr="H:\графика\asadal\scool\scool\23\10101010.png"/>
          <p:cNvPicPr>
            <a:picLocks noChangeAspect="1" noChangeArrowheads="1"/>
          </p:cNvPicPr>
          <p:nvPr/>
        </p:nvPicPr>
        <p:blipFill>
          <a:blip r:embed="rId16" cstate="screen"/>
          <a:srcRect l="11857"/>
          <a:stretch>
            <a:fillRect/>
          </a:stretch>
        </p:blipFill>
        <p:spPr bwMode="auto">
          <a:xfrm flipH="1">
            <a:off x="8215338" y="5175261"/>
            <a:ext cx="928662" cy="16827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143008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71612"/>
            <a:ext cx="8229600" cy="4554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27B1F-C5AC-4B54-93C8-9891C673D481}" type="datetimeFigureOut">
              <a:rPr lang="ru-RU" smtClean="0"/>
              <a:pPr/>
              <a:t>02.12.2012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38C59-5D4A-4D4F-9A28-AD16BB927A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>
              <a:lumMod val="9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Красота природы-источник добра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4929198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Урок окружающего мира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в 3 классе ГБОУ г.Москвы ЦО № 1455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44" name="Picture 4" descr="http://img-fotki.yandex.ru/get/4906/milkamilkina.66/0_66200_dcc1f637_X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3108" y="1428736"/>
            <a:ext cx="5053577" cy="35719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86375" y="474663"/>
            <a:ext cx="3857625" cy="638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5720" y="1857364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В каком случае всем легче прокормиться: когда в одном лесу  много различных животных и растений или когда в этом лесу много одинаковых растений и животных?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fitoapteka.org/images/foto/656/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571612"/>
            <a:ext cx="2105025" cy="3143272"/>
          </a:xfrm>
          <a:prstGeom prst="rect">
            <a:avLst/>
          </a:prstGeom>
          <a:noFill/>
        </p:spPr>
      </p:pic>
      <p:sp>
        <p:nvSpPr>
          <p:cNvPr id="3" name="Стрелка влево 2"/>
          <p:cNvSpPr/>
          <p:nvPr/>
        </p:nvSpPr>
        <p:spPr>
          <a:xfrm>
            <a:off x="2643174" y="3357562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4" descr="http://icon.s.photosight.ru/img/3/347/2833319_large.jpeg"/>
          <p:cNvPicPr>
            <a:picLocks noChangeAspect="1" noChangeArrowheads="1"/>
          </p:cNvPicPr>
          <p:nvPr/>
        </p:nvPicPr>
        <p:blipFill>
          <a:blip r:embed="rId3" cstate="screen"/>
          <a:srcRect b="-8096"/>
          <a:stretch>
            <a:fillRect/>
          </a:stretch>
        </p:blipFill>
        <p:spPr bwMode="auto">
          <a:xfrm>
            <a:off x="3500430" y="2000240"/>
            <a:ext cx="2551357" cy="2857520"/>
          </a:xfrm>
          <a:prstGeom prst="rect">
            <a:avLst/>
          </a:prstGeom>
          <a:noFill/>
        </p:spPr>
      </p:pic>
      <p:pic>
        <p:nvPicPr>
          <p:cNvPr id="5" name="Picture 2" descr="http://ravik.info/images/ravikinfo_volf_9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643702" y="2038969"/>
            <a:ext cx="2500298" cy="2604477"/>
          </a:xfrm>
          <a:prstGeom prst="rect">
            <a:avLst/>
          </a:prstGeom>
          <a:noFill/>
        </p:spPr>
      </p:pic>
      <p:sp>
        <p:nvSpPr>
          <p:cNvPr id="6" name="Стрелка влево 5"/>
          <p:cNvSpPr/>
          <p:nvPr/>
        </p:nvSpPr>
        <p:spPr>
          <a:xfrm>
            <a:off x="6143636" y="342900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43042" y="5000636"/>
            <a:ext cx="67151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Почему цепи питания начинаются с растения?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o.gendocs.ru/pars_docs/tw_refs/114/113842/113842_html_36a31d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1500174"/>
            <a:ext cx="8358246" cy="400052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28794" y="5857892"/>
            <a:ext cx="4714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Невидимая сеть –это…</a:t>
            </a:r>
            <a:endParaRPr lang="ru-RU" sz="3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0017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Любить природу – значит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 наблюдать и помогать ей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romantic-online.com/uploads/users_images/1/170/48aecae772d2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57422" y="2857496"/>
            <a:ext cx="5772150" cy="3857625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00024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Тема урока: Невидимая сеть и невидимая пирамида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0244" name="Picture 4" descr="http://img-fotki.yandex.ru/get/15/igumnov2005.7/0_8789_5d6cf06_XL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3108" y="2500306"/>
            <a:ext cx="5791200" cy="385762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571744"/>
            <a:ext cx="80010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* Усвоение новых понятий:  сеть питания, экологическая  пирамида, прямая связь, косвенная связь.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* Развитие специальных умений: строить цепь питания, строить экологическую пирамиду, устанавливать прямую и косвенную связи.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*Воспитывать бережное отношение к природе.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5984" y="1643050"/>
            <a:ext cx="421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Цели урока: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ipara.com/wp-content/uploads/2012/03/black_pebbles_015975__1280x96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71736" y="2143116"/>
            <a:ext cx="5143500" cy="38576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1785926"/>
            <a:ext cx="74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В природе все взаимосвязано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2571744"/>
            <a:ext cx="5230471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этот гладкий коробок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Бронзового цвета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Спрятан маленький дубок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Будущего лета.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5" name="Picture 7" descr="http://www.microstocker.com.ua/upload/image/fotos/big/efd1d75b091bee3935bd92328886e10b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43504" y="2071678"/>
            <a:ext cx="3857652" cy="342902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7554" y="485776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Эта маленькая крошка</a:t>
            </a:r>
            <a:br>
              <a:rPr lang="ru-RU" sz="2800" b="1" dirty="0" smtClean="0">
                <a:solidFill>
                  <a:schemeClr val="tx2"/>
                </a:solidFill>
              </a:rPr>
            </a:br>
            <a:r>
              <a:rPr lang="ru-RU" sz="2800" b="1" dirty="0" smtClean="0">
                <a:solidFill>
                  <a:schemeClr val="tx2"/>
                </a:solidFill>
              </a:rPr>
              <a:t>Рада даже хлебной крошке,</a:t>
            </a:r>
            <a:br>
              <a:rPr lang="ru-RU" sz="2800" b="1" dirty="0" smtClean="0">
                <a:solidFill>
                  <a:schemeClr val="tx2"/>
                </a:solidFill>
              </a:rPr>
            </a:br>
            <a:r>
              <a:rPr lang="ru-RU" sz="2800" b="1" dirty="0" smtClean="0">
                <a:solidFill>
                  <a:schemeClr val="tx2"/>
                </a:solidFill>
              </a:rPr>
              <a:t>Потому что дотемна</a:t>
            </a:r>
            <a:br>
              <a:rPr lang="ru-RU" sz="2800" b="1" dirty="0" smtClean="0">
                <a:solidFill>
                  <a:schemeClr val="tx2"/>
                </a:solidFill>
              </a:rPr>
            </a:br>
            <a:r>
              <a:rPr lang="ru-RU" sz="2800" b="1" dirty="0" smtClean="0">
                <a:solidFill>
                  <a:schemeClr val="tx2"/>
                </a:solidFill>
              </a:rPr>
              <a:t>В норке прячется она.</a:t>
            </a:r>
            <a:endParaRPr lang="ru-RU" sz="2800" b="1" dirty="0">
              <a:solidFill>
                <a:schemeClr val="tx2"/>
              </a:solidFill>
            </a:endParaRPr>
          </a:p>
        </p:txBody>
      </p:sp>
      <p:pic>
        <p:nvPicPr>
          <p:cNvPr id="6146" name="Picture 2" descr="http://img0.liveinternet.ru/images/attach/c/1/49/420/49420861_8786f89c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14414" y="1357298"/>
            <a:ext cx="3514725" cy="342902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3286124"/>
            <a:ext cx="4300216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Всю ночь летает,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Мышей добывает,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станет светло,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Спать летит в дупло.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7" name="Picture 7" descr="http://hogwartsmyhouse.ucoz.ru/_fr/0/825979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29124" y="1714488"/>
            <a:ext cx="4357718" cy="342902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ural-toys.ru/UPLOAD/2012/02/09/017140_600_6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86050" y="571480"/>
            <a:ext cx="3864145" cy="2500330"/>
          </a:xfrm>
          <a:prstGeom prst="triangle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4100" name="Picture 4" descr="http://img.pixs.ru/storage/1/9/8/_6258764_321198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14546" y="3143248"/>
            <a:ext cx="4762500" cy="223837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4102" name="Picture 6" descr="http://www.wall-papers.ru/main.php?g2_view=core.DownloadItem&amp;g2_itemId=112247&amp;g2_serialNumber=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85918" y="5143512"/>
            <a:ext cx="5781675" cy="171448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14282" y="2000240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На что это похоже?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1785918" y="2500306"/>
            <a:ext cx="978408" cy="4846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1714488"/>
            <a:ext cx="7072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Цепь питания :</a:t>
            </a:r>
            <a:endParaRPr lang="ru-RU" sz="3200" b="1" dirty="0">
              <a:solidFill>
                <a:srgbClr val="00B050"/>
              </a:solidFill>
            </a:endParaRPr>
          </a:p>
        </p:txBody>
      </p:sp>
      <p:pic>
        <p:nvPicPr>
          <p:cNvPr id="2050" name="Picture 2" descr="http://www.potato2008.org/images/plant-t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643182"/>
            <a:ext cx="2962275" cy="3857625"/>
          </a:xfrm>
          <a:prstGeom prst="ellipse">
            <a:avLst/>
          </a:prstGeom>
          <a:noFill/>
        </p:spPr>
      </p:pic>
      <p:pic>
        <p:nvPicPr>
          <p:cNvPr id="2056" name="Picture 8" descr="http://www.picsfolder.net/albums/userpics/10002/sinitsa_02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20805" y="4000504"/>
            <a:ext cx="2023195" cy="2643206"/>
          </a:xfrm>
          <a:prstGeom prst="flowChartConnector">
            <a:avLst/>
          </a:prstGeom>
          <a:noFill/>
        </p:spPr>
      </p:pic>
      <p:pic>
        <p:nvPicPr>
          <p:cNvPr id="2058" name="Picture 10" descr="http://img-fotki.yandex.ru/get/5815/79749483.0/0_681e6_e486c5a0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714744" y="4786322"/>
            <a:ext cx="2357454" cy="1570344"/>
          </a:xfrm>
          <a:prstGeom prst="ellipse">
            <a:avLst/>
          </a:prstGeom>
          <a:noFill/>
        </p:spPr>
      </p:pic>
      <p:sp>
        <p:nvSpPr>
          <p:cNvPr id="8" name="Стрелка вправо 7"/>
          <p:cNvSpPr/>
          <p:nvPr/>
        </p:nvSpPr>
        <p:spPr>
          <a:xfrm>
            <a:off x="2714612" y="5357826"/>
            <a:ext cx="978408" cy="4846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6072198" y="5357826"/>
            <a:ext cx="978408" cy="4846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P102406169_templa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33536AC-B4A1-4E0B-B6E7-0186F6B998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TP102406169_template</Template>
  <TotalTime>121</TotalTime>
  <Words>140</Words>
  <Application>Microsoft Office PowerPoint</Application>
  <PresentationFormat>Экран (4:3)</PresentationFormat>
  <Paragraphs>20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TP102406169_template</vt:lpstr>
      <vt:lpstr>Красота природы-источник добра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LyudOK</dc:creator>
  <cp:lastModifiedBy>LyudOK</cp:lastModifiedBy>
  <cp:revision>14</cp:revision>
  <dcterms:created xsi:type="dcterms:W3CDTF">2012-12-02T06:17:28Z</dcterms:created>
  <dcterms:modified xsi:type="dcterms:W3CDTF">2012-12-02T13:30:01Z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TC024061709991</vt:lpwstr>
  </property>
</Properties>
</file>