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7" r:id="rId2"/>
    <p:sldId id="259" r:id="rId3"/>
    <p:sldId id="260" r:id="rId4"/>
    <p:sldId id="261" r:id="rId5"/>
    <p:sldId id="263" r:id="rId6"/>
    <p:sldId id="262" r:id="rId7"/>
    <p:sldId id="264" r:id="rId8"/>
    <p:sldId id="265" r:id="rId9"/>
    <p:sldId id="266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21EA8-B1B6-4DD9-A1AE-32571AE5D3FF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FA0A9-85C0-40FA-960F-8BD923C2BE3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FA0A9-85C0-40FA-960F-8BD923C2BE35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B95C-B94D-4A3F-8EBB-30971B86DFA9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AA331-1F9C-4222-9BEF-E61D516124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B95C-B94D-4A3F-8EBB-30971B86DFA9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AA331-1F9C-4222-9BEF-E61D516124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B95C-B94D-4A3F-8EBB-30971B86DFA9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AA331-1F9C-4222-9BEF-E61D516124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B95C-B94D-4A3F-8EBB-30971B86DFA9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AA331-1F9C-4222-9BEF-E61D516124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B95C-B94D-4A3F-8EBB-30971B86DFA9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AA331-1F9C-4222-9BEF-E61D516124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B95C-B94D-4A3F-8EBB-30971B86DFA9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AA331-1F9C-4222-9BEF-E61D516124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B95C-B94D-4A3F-8EBB-30971B86DFA9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AA331-1F9C-4222-9BEF-E61D516124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B95C-B94D-4A3F-8EBB-30971B86DFA9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AA331-1F9C-4222-9BEF-E61D516124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B95C-B94D-4A3F-8EBB-30971B86DFA9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AA331-1F9C-4222-9BEF-E61D516124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B95C-B94D-4A3F-8EBB-30971B86DFA9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AA331-1F9C-4222-9BEF-E61D516124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B95C-B94D-4A3F-8EBB-30971B86DFA9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AA331-1F9C-4222-9BEF-E61D516124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DB95C-B94D-4A3F-8EBB-30971B86DFA9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AA331-1F9C-4222-9BEF-E61D516124B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елец\Downloads\образцы слайдов\шаблон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571480"/>
            <a:ext cx="8143932" cy="707886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pPr algn="ctr"/>
            <a:r>
              <a:rPr lang="ru-RU" sz="4000" b="1" dirty="0" smtClean="0"/>
              <a:t>Будь   внимательным.</a:t>
            </a:r>
            <a:endParaRPr lang="ru-RU" sz="4000" b="1" dirty="0"/>
          </a:p>
        </p:txBody>
      </p:sp>
      <p:pic>
        <p:nvPicPr>
          <p:cNvPr id="1027" name="Picture 3" descr="C:\Users\Владелец\Downloads\картинки и фото\ученик за парто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857364"/>
            <a:ext cx="5000660" cy="4500594"/>
          </a:xfrm>
          <a:prstGeom prst="rect">
            <a:avLst/>
          </a:prstGeom>
          <a:scene3d>
            <a:camera prst="isometricOffAxis2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елец\Downloads\образцы слайдов\шаблон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C:\Users\Владелец\Downloads\учитель и учен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28604"/>
            <a:ext cx="3929090" cy="2571768"/>
          </a:xfrm>
          <a:prstGeom prst="rect">
            <a:avLst/>
          </a:prstGeom>
          <a:noFill/>
        </p:spPr>
      </p:pic>
      <p:pic>
        <p:nvPicPr>
          <p:cNvPr id="10243" name="Picture 3" descr="C:\Users\Владелец\Downloads\ловит ворон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57166"/>
            <a:ext cx="3514732" cy="3429000"/>
          </a:xfrm>
          <a:prstGeom prst="rect">
            <a:avLst/>
          </a:prstGeom>
          <a:noFill/>
        </p:spPr>
      </p:pic>
      <p:pic>
        <p:nvPicPr>
          <p:cNvPr id="10244" name="Picture 4" descr="C:\Users\Владелец\Downloads\ловит ворон 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286124"/>
            <a:ext cx="3214710" cy="32861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14810" y="4071942"/>
            <a:ext cx="4357718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Пропустил важное в объяснении учителя – ловил ворон.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елец\Downloads\образцы слайдов\шаблон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 descr="C:\Users\Владелец\Downloads\считать воро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3643338" cy="3429024"/>
          </a:xfrm>
          <a:prstGeom prst="rect">
            <a:avLst/>
          </a:prstGeom>
          <a:noFill/>
        </p:spPr>
      </p:pic>
      <p:pic>
        <p:nvPicPr>
          <p:cNvPr id="11267" name="Picture 3" descr="C:\Users\Владелец\Downloads\ловит ворон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85728"/>
            <a:ext cx="3943360" cy="3429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4000504"/>
            <a:ext cx="885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«Ловить ворон» – </a:t>
            </a:r>
          </a:p>
          <a:p>
            <a:pPr algn="ctr"/>
            <a:r>
              <a:rPr lang="ru-RU" sz="4800" b="1" dirty="0" smtClean="0"/>
              <a:t>быть крайне невнимательным, </a:t>
            </a:r>
          </a:p>
          <a:p>
            <a:pPr algn="ctr"/>
            <a:r>
              <a:rPr lang="ru-RU" sz="4800" b="1" dirty="0" smtClean="0"/>
              <a:t>рассеянным.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елец\Downloads\образцы слайдов\шаблон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500042"/>
            <a:ext cx="8143932" cy="1200329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Если не хочешь быть рассеянным, тренируй внимание и память.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2290" name="Picture 2" descr="C:\Users\Владелец\Downloads\учениц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071678"/>
            <a:ext cx="6500858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елец\Downloads\образцы слайдов\шаблон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785794"/>
            <a:ext cx="85011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Презентацию подготовила Антипова А.Л.,</a:t>
            </a:r>
          </a:p>
          <a:p>
            <a:pPr algn="ctr"/>
            <a:r>
              <a:rPr lang="ru-RU" sz="3200" b="1" dirty="0" smtClean="0"/>
              <a:t>учитель начальных классов МБОУ СОШ №1</a:t>
            </a:r>
          </a:p>
          <a:p>
            <a:pPr algn="ctr"/>
            <a:r>
              <a:rPr lang="ru-RU" sz="3200" b="1" dirty="0" smtClean="0"/>
              <a:t>к уроку по окружающему миру в 1 классе </a:t>
            </a:r>
          </a:p>
          <a:p>
            <a:pPr algn="ctr"/>
            <a:r>
              <a:rPr lang="ru-RU" sz="3200" b="1" dirty="0" smtClean="0"/>
              <a:t>«Будь внимательным!»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елец\Downloads\образцы слайдов\шаблон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Владелец\Downloads\С Я Марша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0042"/>
            <a:ext cx="3286148" cy="402431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5143512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С.Я. МАРШАК</a:t>
            </a:r>
            <a:endParaRPr lang="ru-RU" sz="3600" b="1" dirty="0"/>
          </a:p>
        </p:txBody>
      </p:sp>
      <p:pic>
        <p:nvPicPr>
          <p:cNvPr id="2051" name="Picture 3" descr="C:\Users\Владелец\Downloads\вот какой рассеянны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37659" y="432539"/>
            <a:ext cx="4306307" cy="5782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елец\Downloads\образцы слайдов\шаблон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Владелец\Downloads\рассеянный на кроват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642918"/>
            <a:ext cx="4070152" cy="5357850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42844" y="785794"/>
            <a:ext cx="492922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Жил человек рассеянный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На улице </a:t>
            </a:r>
            <a:r>
              <a:rPr lang="ru-RU" sz="3200" b="1" dirty="0" err="1" smtClean="0">
                <a:solidFill>
                  <a:srgbClr val="7030A0"/>
                </a:solidFill>
              </a:rPr>
              <a:t>Бассейной</a:t>
            </a:r>
            <a:r>
              <a:rPr lang="ru-RU" sz="3200" b="1" dirty="0" smtClean="0">
                <a:solidFill>
                  <a:srgbClr val="7030A0"/>
                </a:solidFill>
              </a:rPr>
              <a:t>.</a:t>
            </a:r>
          </a:p>
          <a:p>
            <a:endParaRPr lang="ru-RU" sz="3200" b="1" dirty="0">
              <a:solidFill>
                <a:srgbClr val="7030A0"/>
              </a:solidFill>
            </a:endParaRPr>
          </a:p>
          <a:p>
            <a:r>
              <a:rPr lang="ru-RU" sz="3200" b="1" dirty="0" smtClean="0">
                <a:solidFill>
                  <a:srgbClr val="C00000"/>
                </a:solidFill>
              </a:rPr>
              <a:t>Сел он утром на кровать,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Стал рубашку надевать,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В рукава засунул руки –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Оказалось, это брюки.</a:t>
            </a:r>
          </a:p>
          <a:p>
            <a:endParaRPr lang="ru-RU" sz="3200" b="1" dirty="0">
              <a:solidFill>
                <a:srgbClr val="7030A0"/>
              </a:solidFill>
            </a:endParaRPr>
          </a:p>
          <a:p>
            <a:r>
              <a:rPr lang="ru-RU" sz="3200" b="1" dirty="0" smtClean="0">
                <a:solidFill>
                  <a:srgbClr val="7030A0"/>
                </a:solidFill>
              </a:rPr>
              <a:t>Вот какой рассеянный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С улицы </a:t>
            </a:r>
            <a:r>
              <a:rPr lang="ru-RU" sz="3200" b="1" dirty="0" err="1" smtClean="0">
                <a:solidFill>
                  <a:srgbClr val="7030A0"/>
                </a:solidFill>
              </a:rPr>
              <a:t>Бассейной</a:t>
            </a:r>
            <a:r>
              <a:rPr lang="ru-RU" sz="3200" b="1" dirty="0" smtClean="0">
                <a:solidFill>
                  <a:srgbClr val="7030A0"/>
                </a:solidFill>
              </a:rPr>
              <a:t>.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елец\Downloads\образцы слайдов\шаблон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Владелец\Downloads\рассеянны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286280" cy="54292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5643578"/>
            <a:ext cx="3857652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Он отправился в буфет</a:t>
            </a:r>
          </a:p>
          <a:p>
            <a:pPr algn="ctr"/>
            <a:r>
              <a:rPr lang="ru-RU" sz="2800" b="1" dirty="0" smtClean="0"/>
              <a:t>Покупать себе билет.</a:t>
            </a:r>
            <a:endParaRPr lang="ru-RU" sz="2800" b="1" dirty="0"/>
          </a:p>
        </p:txBody>
      </p:sp>
      <p:pic>
        <p:nvPicPr>
          <p:cNvPr id="4099" name="Picture 3" descr="C:\Users\Владелец\Downloads\рассеянный 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14290"/>
            <a:ext cx="3981454" cy="51435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0" y="5643578"/>
            <a:ext cx="4429156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А потом помчался в кассу</a:t>
            </a:r>
          </a:p>
          <a:p>
            <a:pPr algn="ctr"/>
            <a:r>
              <a:rPr lang="ru-RU" sz="2800" b="1" dirty="0" smtClean="0"/>
              <a:t>Покупать бутылку квасу.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елец\Downloads\образцы слайдов\шаблон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Владелец\Downloads\надевать он стал пальто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500043"/>
            <a:ext cx="4286279" cy="564360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14876" y="1571612"/>
            <a:ext cx="42148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Надевать он стал пальто –</a:t>
            </a:r>
          </a:p>
          <a:p>
            <a:r>
              <a:rPr lang="ru-RU" sz="2800" b="1" dirty="0" smtClean="0"/>
              <a:t>Говорят ему: не то.</a:t>
            </a:r>
          </a:p>
          <a:p>
            <a:endParaRPr lang="ru-RU" sz="2800" b="1" dirty="0"/>
          </a:p>
          <a:p>
            <a:r>
              <a:rPr lang="ru-RU" sz="2800" b="1" dirty="0" smtClean="0"/>
              <a:t>Стал натягивать гамаши –</a:t>
            </a:r>
          </a:p>
          <a:p>
            <a:r>
              <a:rPr lang="ru-RU" sz="2800" b="1" dirty="0" smtClean="0"/>
              <a:t>Говорят ему: не ваши.</a:t>
            </a:r>
          </a:p>
          <a:p>
            <a:endParaRPr lang="ru-RU" sz="2800" b="1" dirty="0"/>
          </a:p>
          <a:p>
            <a:r>
              <a:rPr lang="ru-RU" sz="2800" b="1" dirty="0" smtClean="0">
                <a:solidFill>
                  <a:srgbClr val="C00000"/>
                </a:solidFill>
              </a:rPr>
              <a:t>Вот какой рассеянный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С улицы </a:t>
            </a:r>
            <a:r>
              <a:rPr lang="ru-RU" sz="2800" b="1" dirty="0" err="1" smtClean="0">
                <a:solidFill>
                  <a:srgbClr val="C00000"/>
                </a:solidFill>
              </a:rPr>
              <a:t>Бассейной</a:t>
            </a:r>
            <a:r>
              <a:rPr lang="ru-RU" sz="2800" b="1" dirty="0" smtClean="0">
                <a:solidFill>
                  <a:srgbClr val="C00000"/>
                </a:solidFill>
              </a:rPr>
              <a:t>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елец\Downloads\образцы слайдов\шаблон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357686" y="1214422"/>
            <a:ext cx="45720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Побежал он на перрон,</a:t>
            </a:r>
          </a:p>
          <a:p>
            <a:r>
              <a:rPr lang="ru-RU" sz="2800" b="1" dirty="0" smtClean="0"/>
              <a:t>Влез в отцепленный вагон,</a:t>
            </a:r>
          </a:p>
          <a:p>
            <a:r>
              <a:rPr lang="ru-RU" sz="2800" b="1" dirty="0" smtClean="0"/>
              <a:t>Внёс узлы и чемоданы,</a:t>
            </a:r>
          </a:p>
          <a:p>
            <a:r>
              <a:rPr lang="ru-RU" sz="2800" b="1" dirty="0" smtClean="0"/>
              <a:t>Рассовал их под диваны,</a:t>
            </a:r>
          </a:p>
          <a:p>
            <a:r>
              <a:rPr lang="ru-RU" sz="2800" b="1" dirty="0" smtClean="0"/>
              <a:t>Сел в углу перед окном</a:t>
            </a:r>
          </a:p>
          <a:p>
            <a:r>
              <a:rPr lang="ru-RU" sz="2800" b="1" dirty="0" smtClean="0"/>
              <a:t>И заснул спокойным сном…</a:t>
            </a:r>
          </a:p>
          <a:p>
            <a:endParaRPr lang="ru-RU" sz="2800" b="1" dirty="0"/>
          </a:p>
          <a:p>
            <a:r>
              <a:rPr lang="ru-RU" sz="2800" b="1" i="1" dirty="0" smtClean="0">
                <a:solidFill>
                  <a:srgbClr val="C00000"/>
                </a:solidFill>
              </a:rPr>
              <a:t>Вот какой рассеянный </a:t>
            </a:r>
          </a:p>
          <a:p>
            <a:r>
              <a:rPr lang="ru-RU" sz="2800" b="1" i="1" dirty="0" smtClean="0">
                <a:solidFill>
                  <a:srgbClr val="C00000"/>
                </a:solidFill>
              </a:rPr>
              <a:t>С улицы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Бассейной</a:t>
            </a:r>
            <a:r>
              <a:rPr lang="ru-RU" sz="2800" b="1" i="1" dirty="0" smtClean="0">
                <a:solidFill>
                  <a:srgbClr val="C00000"/>
                </a:solidFill>
              </a:rPr>
              <a:t>.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5123" name="Picture 3" descr="C:\Users\Владелец\Downloads\сел в углу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584" y="571480"/>
            <a:ext cx="4146217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елец\Downloads\образцы слайдов\шаблон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428604"/>
            <a:ext cx="8572560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Что может случиться с невнимательным человеком?</a:t>
            </a:r>
            <a:endParaRPr lang="ru-RU" sz="2800" b="1" dirty="0"/>
          </a:p>
        </p:txBody>
      </p:sp>
      <p:pic>
        <p:nvPicPr>
          <p:cNvPr id="7170" name="Picture 2" descr="C:\Users\Владелец\Downloads\не наруша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85860"/>
            <a:ext cx="3786214" cy="4791075"/>
          </a:xfrm>
          <a:prstGeom prst="rect">
            <a:avLst/>
          </a:prstGeom>
          <a:noFill/>
        </p:spPr>
      </p:pic>
      <p:pic>
        <p:nvPicPr>
          <p:cNvPr id="7171" name="Picture 3" descr="C:\Users\Владелец\Downloads\не играй на мостово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1714488"/>
            <a:ext cx="3929090" cy="3714776"/>
          </a:xfrm>
          <a:prstGeom prst="rect">
            <a:avLst/>
          </a:prstGeom>
          <a:noFill/>
        </p:spPr>
      </p:pic>
      <p:pic>
        <p:nvPicPr>
          <p:cNvPr id="7172" name="Picture 4" descr="C:\Users\Владелец\Downloads\светофор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1714488"/>
            <a:ext cx="3219450" cy="42862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6143644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/>
              <a:t>Дорожно</a:t>
            </a:r>
            <a:r>
              <a:rPr lang="ru-RU" sz="2800" b="1" dirty="0" smtClean="0"/>
              <a:t> – транспортное происшествие.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елец\Downloads\образцы слайдов\шаблон 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C:\Users\Владелец\Downloads\пожа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4214842" cy="4000528"/>
          </a:xfrm>
          <a:prstGeom prst="rect">
            <a:avLst/>
          </a:prstGeom>
          <a:noFill/>
        </p:spPr>
      </p:pic>
      <p:pic>
        <p:nvPicPr>
          <p:cNvPr id="8195" name="Picture 3" descr="C:\Users\Владелец\Downloads\спички-не игрушк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285728"/>
            <a:ext cx="4143404" cy="3857652"/>
          </a:xfrm>
          <a:prstGeom prst="rect">
            <a:avLst/>
          </a:prstGeom>
          <a:noFill/>
        </p:spPr>
      </p:pic>
      <p:pic>
        <p:nvPicPr>
          <p:cNvPr id="8196" name="Picture 4" descr="C:\Users\Владелец\Downloads\пожарный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04" y="3714752"/>
            <a:ext cx="3429024" cy="3000396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 rot="20915873">
            <a:off x="5643570" y="4857760"/>
            <a:ext cx="2857520" cy="101566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Пожар.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елец\Downloads\образцы слайдов\шаблон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C:\Users\Владелец\Downloads\заблудилас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4643470" cy="3419475"/>
          </a:xfrm>
          <a:prstGeom prst="rect">
            <a:avLst/>
          </a:prstGeom>
          <a:noFill/>
        </p:spPr>
      </p:pic>
      <p:pic>
        <p:nvPicPr>
          <p:cNvPr id="9219" name="Picture 3" descr="C:\Users\Владелец\Downloads\куда идт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42852"/>
            <a:ext cx="3967160" cy="4572032"/>
          </a:xfrm>
          <a:prstGeom prst="rect">
            <a:avLst/>
          </a:prstGeom>
          <a:noFill/>
        </p:spPr>
      </p:pic>
      <p:pic>
        <p:nvPicPr>
          <p:cNvPr id="9221" name="Picture 5" descr="C:\Users\Владелец\Downloads\заблудилась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429000"/>
            <a:ext cx="4714908" cy="321471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 rot="21270266">
            <a:off x="5357818" y="5286388"/>
            <a:ext cx="3571900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Заблудились.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194</Words>
  <Application>Microsoft Office PowerPoint</Application>
  <PresentationFormat>Экран (4:3)</PresentationFormat>
  <Paragraphs>47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15</cp:revision>
  <dcterms:created xsi:type="dcterms:W3CDTF">2012-12-03T17:29:41Z</dcterms:created>
  <dcterms:modified xsi:type="dcterms:W3CDTF">2012-12-03T19:59:47Z</dcterms:modified>
</cp:coreProperties>
</file>