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6" r:id="rId3"/>
    <p:sldId id="268" r:id="rId4"/>
    <p:sldId id="262" r:id="rId5"/>
    <p:sldId id="263" r:id="rId6"/>
    <p:sldId id="258" r:id="rId7"/>
    <p:sldId id="264" r:id="rId8"/>
    <p:sldId id="259" r:id="rId9"/>
    <p:sldId id="265" r:id="rId10"/>
    <p:sldId id="260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9ACB"/>
    <a:srgbClr val="CC00FF"/>
    <a:srgbClr val="FF33CC"/>
    <a:srgbClr val="B7198E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0" autoAdjust="0"/>
    <p:restoredTop sz="94595" autoAdjust="0"/>
  </p:normalViewPr>
  <p:slideViewPr>
    <p:cSldViewPr>
      <p:cViewPr varScale="1">
        <p:scale>
          <a:sx n="106" d="100"/>
          <a:sy n="106" d="100"/>
        </p:scale>
        <p:origin x="-1680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33C2E-55CC-48B8-AD93-00E4A8CD59A1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091A2-5B5B-4F44-9893-8C7346A2A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ксана\Desktop\фоны\zakalivanie-detei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429000"/>
            <a:ext cx="3714776" cy="2928958"/>
          </a:xfrm>
          <a:prstGeom prst="rect">
            <a:avLst/>
          </a:prstGeom>
          <a:ln w="190500" cap="sq">
            <a:solidFill>
              <a:srgbClr val="EC9ACB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78595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Государственное бюджетное дошкольное образовательное учреждение детский сад № 47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Колпинского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района Санкт – Петербурга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4900" dirty="0" smtClean="0">
                <a:solidFill>
                  <a:srgbClr val="C00000"/>
                </a:solidFill>
              </a:rPr>
              <a:t>«Закаливание </a:t>
            </a:r>
            <a:r>
              <a:rPr lang="ru-RU" sz="4900" dirty="0" smtClean="0">
                <a:solidFill>
                  <a:srgbClr val="C00000"/>
                </a:solidFill>
              </a:rPr>
              <a:t>организма </a:t>
            </a:r>
            <a:r>
              <a:rPr lang="ru-RU" sz="4900" dirty="0" smtClean="0">
                <a:solidFill>
                  <a:srgbClr val="C00000"/>
                </a:solidFill>
              </a:rPr>
              <a:t>дошкольника»</a:t>
            </a:r>
            <a:r>
              <a:rPr lang="ru-RU" sz="4900" dirty="0" smtClean="0">
                <a:solidFill>
                  <a:srgbClr val="C00000"/>
                </a:solidFill>
              </a:rPr>
              <a:t/>
            </a:r>
            <a:br>
              <a:rPr lang="ru-RU" sz="4900" dirty="0" smtClean="0">
                <a:solidFill>
                  <a:srgbClr val="C0000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3857628"/>
            <a:ext cx="3643338" cy="2214578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Презентацию для родителей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подготовила: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воспитатель старшей группы</a:t>
            </a:r>
          </a:p>
          <a:p>
            <a:pPr algn="r"/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Лобасова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Оксана Сергеевна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Закаливание солнечными лучами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KMO_085553_03457_1_t21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14546" y="3857628"/>
            <a:ext cx="5038732" cy="28316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57158" y="1000108"/>
            <a:ext cx="8429684" cy="5126055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Солнечный свет стимулирует обменные процессы , повышает иммунитет и оказывает антибактериальное действие, под влиянием ультрафиолетовых лучей в клетках кожи образуется меланин, вырабатывается витамин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Чрезмерное пребывание на солнце опасно возникновением болезненных состояний: теплового и солнечного ударов, ожога кожи.</a:t>
            </a:r>
          </a:p>
          <a:p>
            <a:pPr marL="0" indent="45720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Опасное действие ультрафиолетовых лучей наиболее выражено, когда солнце находится в зените. Подходящее время для солнечных ванн можно определить по длине собственной тени. Если тень в два раза длиннее, чем рост человека, - вред от солнца минимальный. Когда тень короче роста – загорать нельзя.</a:t>
            </a:r>
          </a:p>
          <a:p>
            <a:pPr marL="0" indent="45720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солнце голова ребенка должна быть прикрыта панамкой. В теплую солнечную погоду обязательно нужно много пить и носить легкую светлую одежду, не препятствующую испарению пота.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Спасибо  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564208" cy="64294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Закаливание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14810" y="785794"/>
            <a:ext cx="4572032" cy="2857520"/>
          </a:xfrm>
        </p:spPr>
        <p:txBody>
          <a:bodyPr numCol="1">
            <a:no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Закаливание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важный элемент здорового</a:t>
            </a:r>
            <a:b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образа жизни человека в любом возрасте. Но особое значение оно имеет для детей, организм которых ещё не выработал способности к быстрой адекватной реакции на резкие изменения условий внешней среды. Дети быстрее, чем взрослые, перегреваются, переохлаждаются, более чувствительны к влажности (особенно повышенной влажности внешнего воздуха — сырости), ультрафиолетовым лучам. Детей, закаливание которых начато в раннем возрасте, болеют реже, легче переносят адаптацию при поступлении в детский сад.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Основные принципы закаливания: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закаливание нужно начинать в состоянии полного здоровья;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интенсивность и длительность закаливающих процедур должны нарастать постепенно с учётом переносимости их ребёнком;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эффект закаливания зависит от систематичности его проведения.</a:t>
            </a:r>
          </a:p>
          <a:p>
            <a:pPr indent="457200" algn="just">
              <a:spcBef>
                <a:spcPts val="0"/>
              </a:spcBef>
            </a:pPr>
            <a:endPara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endPara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zakalivaaw14nka-0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982" r="2982"/>
          <a:stretch>
            <a:fillRect/>
          </a:stretch>
        </p:blipFill>
        <p:spPr>
          <a:xfrm>
            <a:off x="142875" y="2214555"/>
            <a:ext cx="3914775" cy="2757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Противопоказания для проведения закаливающих процедур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357298"/>
            <a:ext cx="8786874" cy="5214974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Декомпенсированный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порок сердца, выраженная анемия, резко повышенная нервная возбудимость.</a:t>
            </a:r>
          </a:p>
          <a:p>
            <a:pPr marL="0" indent="45720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Острые заболевания, сопровождающиеся повышением температуры тела, острые желудочно-кишечные расстройства, обширные поражения кожи, травмы.</a:t>
            </a:r>
          </a:p>
          <a:p>
            <a:pPr marL="0" indent="45720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Повышение возбудимости, раздражительность, жалобы на усталость, ухудшение сна в результате закаливающих процедур. Негативное отношение к проведению процедур.</a:t>
            </a:r>
          </a:p>
          <a:p>
            <a:pPr marL="0" indent="45720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Хронические воспалительные заболевания в период обострения.</a:t>
            </a:r>
          </a:p>
          <a:p>
            <a:pPr marL="0" indent="457200">
              <a:spcBef>
                <a:spcPts val="0"/>
              </a:spcBef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am_79215_4718908_69423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14546" y="3214686"/>
            <a:ext cx="4572000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Закаливание</a:t>
            </a:r>
            <a:r>
              <a:rPr lang="ru-RU" dirty="0" smtClean="0"/>
              <a:t>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воздухом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857232"/>
            <a:ext cx="4929222" cy="526893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Воздушные закаливающие процедуры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входят в обычный режим дня: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воздушные ванны при переодевании ребёнка и во время утренней гимнастики;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сон в хорошо проветренной спальне с доступом свежего воздуха (открытые фрамуги, форточки);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поддержание оптимального температурного режима в помещении (температура +18...20°С)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ежедневные прогулки на свежем воздухе по 3-4 часа на свежем воздухе в любую погоду тренируют терморегуляторный механизм ребёнка, адаптируют его к колебаниям температуры, влажности, движению воздуха;</a:t>
            </a: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одежда должна быть лёгкой, не стесняющей движений, с минимальным содержанием искусственных и синтетических материалов;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 время прогулок следите за состоянием ребёнка, регулируйте его двигательную активность. В случае, если он вспотел, его нужно увести домой и сменить одежду. Помните, что одежда, высыхая на ребёнке, вызывает его переохлаждение.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прогулк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071546"/>
            <a:ext cx="3790369" cy="5053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Закаливание водой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1000108"/>
            <a:ext cx="8258204" cy="3143273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Наиболее эффективный метод закаливания — 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закаливание водой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Он также должен прочно закрепиться в режиме дня дошкольного возраста в ежедневных процедурах: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мытьё рук после сна или пользования туалетом тёплой водой с мылом. Затем — попеременное умывание рук до локтей, лица, шеи, верхней части груди тёплой и прохладной водой;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чистка зубов с последующим полосканием полости рта прохладной водой;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полоскание горла кипячёной водой после приёма пищи с постепенным снижением её температуры с 36 до 22 °С на 1°С каждые 5 дней.</a:t>
            </a:r>
          </a:p>
          <a:p>
            <a:pPr marL="0" lvl="0" indent="34290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В порядке нарастающей силы действия водные закаливающие процедуры подразделяются на обтирания (местные и общие), обливания (местные и общие), ванны, душ, купания в открытом водоеме.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zakalk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5984" y="3939066"/>
            <a:ext cx="4763648" cy="25485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Обтирания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0" y="857232"/>
            <a:ext cx="4330517" cy="30922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85720" y="857232"/>
            <a:ext cx="8401080" cy="5268931"/>
          </a:xfrm>
        </p:spPr>
        <p:txBody>
          <a:bodyPr>
            <a:normAutofit fontScale="92500" lnSpcReduction="20000"/>
          </a:bodyPr>
          <a:lstStyle/>
          <a:p>
            <a:pPr marL="0" indent="4572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Сухие обтирания проводят с 3-4 месяцев,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процедура возможна при нормальном состоянии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кожных покровов – обнаженного ребенка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обтирают рукой, одетой в рукавичку из фланели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или мягким сухим полотенцем до появления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легкой красноты кожи. Вначале обтирают кожу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верхних и нижних конечностей от пальцев к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туловищу. Затем быстрыми движениями кожу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спины, груди, боковых поверхностей туловища.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Длительность процедуры: 1-2 минуты. Курс –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7-10 дней после чего можно переходить к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влажным обтираниям.</a:t>
            </a: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Рекомендуемая температура воды для влажных обтираний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Возраст  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Начальная температура воды           Конечная температура воды</a:t>
            </a:r>
          </a:p>
          <a:p>
            <a:pPr marL="0" indent="0">
              <a:buNone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6-12 месяцев                               33-35 °С                                                    28 °С</a:t>
            </a:r>
          </a:p>
          <a:p>
            <a:pPr marL="0" indent="0">
              <a:buNone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1-4 года                                        32-33 °С                                                    25 °С</a:t>
            </a:r>
          </a:p>
          <a:p>
            <a:pPr marL="0" indent="0">
              <a:buNone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Старше 4 лет                               28-32 °С                                                    18-20 °С</a:t>
            </a:r>
          </a:p>
          <a:p>
            <a:pPr marL="0" indent="0">
              <a:buNone/>
            </a:pP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Температура воды каждые 5-7 дней понижают на 1°С. Обтирают рукавицей или полотенцем, смоченным в теплой воде  и отжатым, последовательно руки, грудь, живот, спинку, ноги, а затем растирают махровым полотенцем. Через 1-2 месяца можно перейти к обливаниям.</a:t>
            </a: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Обливания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обливани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714357"/>
            <a:ext cx="3752395" cy="56436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714356"/>
            <a:ext cx="4714908" cy="5786477"/>
          </a:xfrm>
        </p:spPr>
        <p:txBody>
          <a:bodyPr>
            <a:noAutofit/>
          </a:bodyPr>
          <a:lstStyle/>
          <a:p>
            <a:pPr marL="0" indent="3429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Начинают с местных обливаний, затем постепенно переходят к общим.</a:t>
            </a:r>
          </a:p>
          <a:p>
            <a:pPr marL="0" indent="3429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Детям рекомендуется делать местное обливание стоп ног, постепенно, через 2-3 дня, снижая температуру на 1°С с 28°С до 18-20°С. Продолжительность процедуры – 10-20 секунд. После обливания ноги тщательно обтирают и растирают до легкого покраснения. Обливания можно проводить после гигиенического мытья ног теплой водой с мылом.</a:t>
            </a:r>
          </a:p>
          <a:p>
            <a:pPr marL="0" indent="3429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Общее обливание – более сильная процедура. Ее можно проводить детям с 9-10 месячного возраста (после предварительных сухих и влажных обтираний). Температура воздуха 22-28°С. Зимой голова должна быть прикрыта полиэтиленовой шапочкой.</a:t>
            </a:r>
          </a:p>
          <a:p>
            <a:pPr marL="0" indent="3429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Начальная температура воды – 35-36°С. Снижать ее необходимо каждые 5-6 дней на 1°С до 28°С зимой и до 24°С летом.</a:t>
            </a:r>
          </a:p>
          <a:p>
            <a:pPr marL="0" indent="3429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Длительность обливания небольшая – 20-30 секунд. Ребенка сажают или ставят в ванну или таз и обливают из лейки с перфорированной насадкой. После этого ребенка досуха растирают полотенцем.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Душ. Ванны.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3429000"/>
            <a:ext cx="4156564" cy="29801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42844" y="571480"/>
            <a:ext cx="8786874" cy="321471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Душ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используют для детей старше 3 лет. Наконечник душа должен располагаться на расстоянии 40-45 см от головы ребенка. Температура воды – 34-35°С, температура воздуха – выше 20°С. Длительность процедуры постепенно увеличивается от 1 до 5 минут, а температура снижается на 1-2°С каждые 2-3 дня до 22-24°С. После душа кожа высушивается и растирается до легкого покраснения, ребенок должен полежать 5-7 минут.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Ванны:</a:t>
            </a:r>
          </a:p>
          <a:p>
            <a:pPr marL="0" indent="0" algn="just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Ножные ванны рекомендованы детям старше 1 года. Исходная температура – 33-35°С. Каждые 5-6 дней температуру снижают на 1°С до 20-22°С, время увеличивают от 30 секунд до 1-2 минут. Ноги насухо вытирают полотенцем, затем слегка растирают.</a:t>
            </a:r>
          </a:p>
          <a:p>
            <a:pPr marL="0" indent="0" algn="just"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Контрастные ножные ванны можно проводить с детьми старше 1,5-2 лет. Целесообразно использовать для профилактики при повторных насморках.</a:t>
            </a:r>
          </a:p>
          <a:p>
            <a:pPr marL="4320000" indent="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Общая ванна проводится в одно и то же время, лучше через 30-40 минут после еды. Детям с                        повышенной нервной возбудимостью общую ванну организуют перед сном. Здоровым, но пассивным и вялым детям ванну заменяют душем или обливанием после сна. Оптимальная температура гигиенической ванны 33-34°С, для закаливания температуру снижают каждые 2-3 дня на 1-2°С до 28-30. До 6 месяцев ребенка купают ежедневно, от полугода до года – через день.    От года до трех – 2 раза в неделю.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64291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Купание в открытых водоемах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купание в открытом водоеме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85919" y="3473648"/>
            <a:ext cx="5072097" cy="31700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57158" y="500042"/>
            <a:ext cx="8429684" cy="2714644"/>
          </a:xfrm>
        </p:spPr>
        <p:txBody>
          <a:bodyPr>
            <a:noAutofit/>
          </a:bodyPr>
          <a:lstStyle/>
          <a:p>
            <a:pPr indent="45720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 купаниях действие оказывают температура воздуха и воды, ветер, солнце, давление воды, активные движения. При морских купаниях – состав соленой воды, морской воздух.</a:t>
            </a:r>
          </a:p>
          <a:p>
            <a:pPr indent="45720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Купание в открытом водоеме допустимо с 2-х лет после прохождения курса закаливания. Температура воздуха – 24-25°С, температура воды – 20°С. Ребенок не должен входить в воду чрезмерно разогретым или охлажденным.</a:t>
            </a:r>
          </a:p>
          <a:p>
            <a:pPr indent="45720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не должны находиться в воде без взрослых. Длительность купания – от 1-2 минут до 5-10 минут. После купания кожу необходимо вытереть полотенцем.  При хорошей переносимости и положительной эмоциональной реакции ребенка, купаться можно несколько раз в день, но время пребывания в воде должно быть коротким, чтобы не допустить переохлаждения. При появлении первых признаков переохлаждения купание прекращают, ребенка растирают, одевают и вовлекают в подвижную игру.</a:t>
            </a:r>
          </a:p>
          <a:p>
            <a:pPr>
              <a:buFont typeface="Arial" pitchFamily="34" charset="0"/>
              <a:buChar char="•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915</Words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Государственное бюджетное дошкольное образовательное учреждение детский сад № 47 Колпинского района Санкт – Петербурга    «Закаливание организма дошкольника»  </vt:lpstr>
      <vt:lpstr>Закаливание</vt:lpstr>
      <vt:lpstr>Противопоказания для проведения закаливающих процедур</vt:lpstr>
      <vt:lpstr>Закаливание  воздухом</vt:lpstr>
      <vt:lpstr>Закаливание водой</vt:lpstr>
      <vt:lpstr>Обтирания</vt:lpstr>
      <vt:lpstr>Обливания</vt:lpstr>
      <vt:lpstr>Душ. Ванны.</vt:lpstr>
      <vt:lpstr>Купание в открытых водоемах</vt:lpstr>
      <vt:lpstr>Закаливание солнечными лучами</vt:lpstr>
      <vt:lpstr>Спасибо  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детский сад № 47 Колпинского района Санкт – Петербурга     Закаливание организма дошкольника</dc:title>
  <dc:creator>Оксана</dc:creator>
  <cp:lastModifiedBy>Natasha</cp:lastModifiedBy>
  <cp:revision>49</cp:revision>
  <dcterms:created xsi:type="dcterms:W3CDTF">2014-08-05T14:08:42Z</dcterms:created>
  <dcterms:modified xsi:type="dcterms:W3CDTF">2014-08-15T09:34:49Z</dcterms:modified>
</cp:coreProperties>
</file>