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DE4-FDD2-46B7-900C-473E2A08BC73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1EC3-34A2-4130-A3C1-ED8401318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DE4-FDD2-46B7-900C-473E2A08BC73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1EC3-34A2-4130-A3C1-ED8401318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DE4-FDD2-46B7-900C-473E2A08BC73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1EC3-34A2-4130-A3C1-ED8401318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DE4-FDD2-46B7-900C-473E2A08BC73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1EC3-34A2-4130-A3C1-ED8401318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DE4-FDD2-46B7-900C-473E2A08BC73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1EC3-34A2-4130-A3C1-ED8401318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DE4-FDD2-46B7-900C-473E2A08BC73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1EC3-34A2-4130-A3C1-ED8401318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DE4-FDD2-46B7-900C-473E2A08BC73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1EC3-34A2-4130-A3C1-ED8401318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DE4-FDD2-46B7-900C-473E2A08BC73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1EC3-34A2-4130-A3C1-ED8401318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DE4-FDD2-46B7-900C-473E2A08BC73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1EC3-34A2-4130-A3C1-ED8401318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DE4-FDD2-46B7-900C-473E2A08BC73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1EC3-34A2-4130-A3C1-ED8401318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DE4-FDD2-46B7-900C-473E2A08BC73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1EC3-34A2-4130-A3C1-ED84013186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24DE4-FDD2-46B7-900C-473E2A08BC73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41EC3-34A2-4130-A3C1-ED84013186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2.gstatic.com/images?q=tbn:ANd9GcRAdO7I9lW7kcMTqMMKQRutijH8K7MdfEAdv4s4dxOEuEss2JnRx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-214338"/>
            <a:ext cx="9144000" cy="735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50046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3914780" cy="12096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Аникеева Л.Г.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Учитель начальных классов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3" y="1928802"/>
            <a:ext cx="392909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Устный счет </a:t>
            </a:r>
            <a:b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 класс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0.gstatic.com/images?q=tbn:ANd9GcSJCyxWAvh-FgkIpFGSaN65qOKk0Okl-qxB_dP0foWu6aZ5KF6yN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5074" y="3886200"/>
            <a:ext cx="1557326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928670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 +5 = 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1785926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 + 4= 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2976" y="2714620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 + 6= 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500166" y="3500438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8 + 4= </a:t>
            </a:r>
            <a:endParaRPr lang="ru-RU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00298" y="92867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13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2357422" y="178592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13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00298" y="2643182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12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3071802" y="357187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0.gstatic.com/images?q=tbn:ANd9GcQBJIXPF34Cd5P3BYs6NFcbOHtU-t3IMeGvvyro6FsXgU-wQybis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2786058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9+8     7+9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1643050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7+4    8+3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572132" y="2857496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5+9     6+7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4286256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8+5     7+6</a:t>
            </a:r>
            <a:endParaRPr lang="ru-RU" sz="4000" dirty="0"/>
          </a:p>
        </p:txBody>
      </p:sp>
      <p:sp>
        <p:nvSpPr>
          <p:cNvPr id="9" name="Управляющая кнопка: справка 8">
            <a:hlinkClick r:id="" action="ppaction://noaction" highlightClick="1"/>
          </p:cNvPr>
          <p:cNvSpPr/>
          <p:nvPr/>
        </p:nvSpPr>
        <p:spPr>
          <a:xfrm>
            <a:off x="3857620" y="928670"/>
            <a:ext cx="642942" cy="50006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86512" y="21429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364331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Сравнить…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1928794" y="2928934"/>
            <a:ext cx="214314" cy="428628"/>
          </a:xfrm>
          <a:prstGeom prst="chevron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6500826" y="3071810"/>
            <a:ext cx="285752" cy="285752"/>
          </a:xfrm>
          <a:prstGeom prst="chevron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flipV="1">
            <a:off x="6143636" y="1643050"/>
            <a:ext cx="285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1428728" y="428625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  <p:bldP spid="7" grpId="0"/>
      <p:bldP spid="8" grpId="0"/>
      <p:bldP spid="12" grpId="0" animBg="1"/>
      <p:bldP spid="14" grpId="0" animBg="1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2.gstatic.com/images?q=tbn:ANd9GcQtAJfFm6HIzfPEgHAlVtFyd2_D7ngSSCjIdiPG8khiG3ZteTVP2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43174" y="64291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15-7=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1071546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18-9=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2143116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16-7=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929322" y="2500306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13-4=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4143380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12-3=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929058" y="64291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7000892" y="107154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7286644" y="2500306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785918" y="41433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3571868" y="214311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55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Пользователь</dc:creator>
  <cp:lastModifiedBy>Пользователь</cp:lastModifiedBy>
  <cp:revision>10</cp:revision>
  <dcterms:created xsi:type="dcterms:W3CDTF">2012-12-06T13:29:20Z</dcterms:created>
  <dcterms:modified xsi:type="dcterms:W3CDTF">2012-12-06T15:05:29Z</dcterms:modified>
</cp:coreProperties>
</file>