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57" r:id="rId4"/>
    <p:sldId id="258" r:id="rId5"/>
    <p:sldId id="272" r:id="rId6"/>
    <p:sldId id="273" r:id="rId7"/>
    <p:sldId id="259" r:id="rId8"/>
    <p:sldId id="260" r:id="rId9"/>
    <p:sldId id="261" r:id="rId10"/>
    <p:sldId id="262" r:id="rId11"/>
    <p:sldId id="263" r:id="rId12"/>
    <p:sldId id="264" r:id="rId13"/>
    <p:sldId id="274" r:id="rId14"/>
    <p:sldId id="266" r:id="rId15"/>
    <p:sldId id="267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64307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Николай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Михайлович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Рубцов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Н.Рубцов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857364"/>
            <a:ext cx="3857652" cy="46434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летит к   чердаку   своему.   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868" y="2214554"/>
            <a:ext cx="3000396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629763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 гляди, не становится вредным   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429000"/>
            <a:ext cx="2928958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Оттого, что так   трудно  ему. 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72132" y="2214554"/>
            <a:ext cx="2786082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5" name="Слайд" r:id="rId3" imgW="4570530" imgH="3427618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\Рабочий стол\Воробей\images 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4071966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1" name="Picture 3" descr="C:\Documents and Settings\Admin\Рабочий стол\Воробей\images (1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85728"/>
            <a:ext cx="400052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 descr="C:\Documents and Settings\Admin\Рабочий стол\Воробей\imag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429000"/>
            <a:ext cx="4071966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3" name="Picture 5" descr="C:\Documents and Settings\Admin\Рабочий стол\Воробей\images (8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429000"/>
            <a:ext cx="4000528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Рабочий стол\Воробей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00052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5" name="Picture 3" descr="C:\Documents and Settings\Admin\Рабочий стол\Воробей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166"/>
            <a:ext cx="3929090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7" name="Picture 5" descr="C:\Documents and Settings\Admin\Рабочий стол\Воробей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876"/>
            <a:ext cx="3929090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8" name="Picture 6" descr="C:\Documents and Settings\Admin\Рабочий стол\Воробей\images (10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571876"/>
            <a:ext cx="400052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9697" name="Слайд" r:id="rId3" imgW="4160414" imgH="3121130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Какой из этих птиц воробей?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Воробей\images (19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3500462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Admin\Рабочий стол\ПТИЦЫ\275px-Sroka_Pica_Pica_I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357298"/>
            <a:ext cx="342902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286116" y="1428736"/>
            <a:ext cx="9144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86644" y="1428736"/>
            <a:ext cx="9144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2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Documents and Settings\Admin\Рабочий стол\ПТИЦЫ\images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071942"/>
            <a:ext cx="3500462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5357818" y="5715016"/>
            <a:ext cx="9144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ПТИЦЫ\images (5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3857652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Documents and Settings\Admin\Рабочий стол\ПТИЦЫ\images (6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3357562"/>
            <a:ext cx="385765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Documents and Settings\Admin\Рабочий стол\Воробей\images (1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429000"/>
            <a:ext cx="3714776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C:\Documents and Settings\Admin\Рабочий стол\Воробей\images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285728"/>
            <a:ext cx="3714776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Documents and Settings\Admin\Рабочий стол\Воробей\images (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86124"/>
            <a:ext cx="3857652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Documents and Settings\Admin\Рабочий стол\ПТИЦЫ\images (1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786314" y="3286124"/>
            <a:ext cx="3857652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Documents and Settings\Admin\Рабочий стол\Воробей\37925075_0_264cf_7456aa6a_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285728"/>
            <a:ext cx="3857652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Documents and Settings\Admin\Рабочий стол\Воробей\images (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85728"/>
            <a:ext cx="3857652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607223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4400" dirty="0" smtClean="0"/>
              <a:t> </a:t>
            </a:r>
            <a:r>
              <a:rPr lang="ru-RU" sz="4900" dirty="0" smtClean="0"/>
              <a:t>ЗА-МЕР-ЗА-ЕТ – ЗАМЕРЗАЕТ</a:t>
            </a:r>
            <a:br>
              <a:rPr lang="ru-RU" sz="4900" dirty="0" smtClean="0"/>
            </a:br>
            <a:r>
              <a:rPr lang="ru-RU" sz="4900" dirty="0" smtClean="0"/>
              <a:t> СОВ-СЕМ - СОВСЕМ</a:t>
            </a:r>
            <a:br>
              <a:rPr lang="ru-RU" sz="4900" dirty="0" smtClean="0"/>
            </a:br>
            <a:r>
              <a:rPr lang="ru-RU" sz="4900" dirty="0" smtClean="0"/>
              <a:t> ДРО-ЖИТ – ДРОЖИТ</a:t>
            </a:r>
            <a:br>
              <a:rPr lang="ru-RU" sz="4900" dirty="0" smtClean="0"/>
            </a:br>
            <a:r>
              <a:rPr lang="ru-RU" sz="4900" dirty="0" smtClean="0"/>
              <a:t> ЗЁР-НЫШ-КОМ – ЗЁРНЫШКОМ</a:t>
            </a:r>
            <a:br>
              <a:rPr lang="ru-RU" sz="4900" dirty="0" smtClean="0"/>
            </a:br>
            <a:r>
              <a:rPr lang="ru-RU" sz="4900" dirty="0" smtClean="0"/>
              <a:t> СТА-НО-ВИТ-СЯ – СТАНОВИТСЯ</a:t>
            </a:r>
            <a:br>
              <a:rPr lang="ru-RU" sz="4900" dirty="0" smtClean="0"/>
            </a:br>
            <a:r>
              <a:rPr lang="ru-RU" sz="4900" dirty="0" smtClean="0"/>
              <a:t> ОТ-ТО-ГО – ОТТОГО  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6393669" y="250009"/>
            <a:ext cx="214314" cy="14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4607719" y="5322107"/>
            <a:ext cx="214314" cy="14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5965041" y="4321975"/>
            <a:ext cx="214314" cy="14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4679157" y="2250273"/>
            <a:ext cx="214314" cy="14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4321967" y="1250141"/>
            <a:ext cx="214314" cy="14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928802"/>
            <a:ext cx="8686800" cy="178595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ru-RU" sz="4400" b="1" i="1" dirty="0" smtClean="0"/>
              <a:t> ПОДВОДА  С  ПОКЛАЖЕЙ  </a:t>
            </a:r>
            <a:r>
              <a:rPr lang="ru-RU" sz="4400" dirty="0" smtClean="0"/>
              <a:t>- </a:t>
            </a:r>
            <a:br>
              <a:rPr lang="ru-RU" sz="4400" dirty="0" smtClean="0"/>
            </a:br>
            <a:endParaRPr lang="ru-RU" sz="4400" b="1" i="1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3143248"/>
            <a:ext cx="8258204" cy="29543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i="1" dirty="0" smtClean="0"/>
              <a:t>КОНТЕЙНЕР С ГРУЗОМ</a:t>
            </a:r>
            <a:endParaRPr lang="ru-RU" sz="4400" b="1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rot="5400000">
            <a:off x="2035951" y="1821645"/>
            <a:ext cx="214314" cy="14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5250661" y="1821645"/>
            <a:ext cx="214314" cy="14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6369072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Замерзает совсем  воробей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2786058"/>
            <a:ext cx="2643206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369072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Из-под   крыши  бросается к ней.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43174" y="2214554"/>
            <a:ext cx="250033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6369072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дрожит он над   зёрнышком     бедным.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3143248"/>
            <a:ext cx="392909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120</TotalTime>
  <Words>67</Words>
  <PresentationFormat>Экран (4:3)</PresentationFormat>
  <Paragraphs>20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Трек</vt:lpstr>
      <vt:lpstr>Слайд Microsoft Office PowerPoint</vt:lpstr>
      <vt:lpstr>Николай  Михайлович  Рубцов  </vt:lpstr>
      <vt:lpstr>Какой из этих птиц воробей? </vt:lpstr>
      <vt:lpstr>Слайд 3</vt:lpstr>
      <vt:lpstr>Слайд 4</vt:lpstr>
      <vt:lpstr> ЗА-МЕР-ЗА-ЕТ – ЗАМЕРЗАЕТ  СОВ-СЕМ - СОВСЕМ  ДРО-ЖИТ – ДРОЖИТ  ЗЁР-НЫШ-КОМ – ЗЁРНЫШКОМ  СТА-НО-ВИТ-СЯ – СТАНОВИТСЯ  ОТ-ТО-ГО – ОТТОГО   </vt:lpstr>
      <vt:lpstr> ПОДВОДА  С  ПОКЛАЖЕЙ  -  </vt:lpstr>
      <vt:lpstr>Замерзает совсем  воробей  .   </vt:lpstr>
      <vt:lpstr>Из-под   крыши  бросается к ней.  </vt:lpstr>
      <vt:lpstr>И дрожит он над   зёрнышком     бедным.  </vt:lpstr>
      <vt:lpstr>И летит к   чердаку   своему.               </vt:lpstr>
      <vt:lpstr>А гляди, не становится вредным   .</vt:lpstr>
      <vt:lpstr>Оттого, что так   трудно  ему.             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Какой из этих птиц воробей? </dc:title>
  <cp:lastModifiedBy>Admin</cp:lastModifiedBy>
  <cp:revision>35</cp:revision>
  <dcterms:modified xsi:type="dcterms:W3CDTF">2011-12-10T08:15:17Z</dcterms:modified>
</cp:coreProperties>
</file>