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0" r:id="rId2"/>
    <p:sldId id="257" r:id="rId3"/>
    <p:sldId id="256" r:id="rId4"/>
    <p:sldId id="262" r:id="rId5"/>
    <p:sldId id="263" r:id="rId6"/>
    <p:sldId id="265" r:id="rId7"/>
    <p:sldId id="260" r:id="rId8"/>
    <p:sldId id="270" r:id="rId9"/>
    <p:sldId id="269" r:id="rId10"/>
    <p:sldId id="271" r:id="rId11"/>
    <p:sldId id="272" r:id="rId12"/>
    <p:sldId id="273" r:id="rId13"/>
    <p:sldId id="278" r:id="rId14"/>
    <p:sldId id="267" r:id="rId15"/>
    <p:sldId id="276" r:id="rId16"/>
    <p:sldId id="277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37" autoAdjust="0"/>
  </p:normalViewPr>
  <p:slideViewPr>
    <p:cSldViewPr>
      <p:cViewPr>
        <p:scale>
          <a:sx n="50" d="100"/>
          <a:sy n="50" d="100"/>
        </p:scale>
        <p:origin x="-1086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B93364-A9CA-4F6E-81C4-2EEF699D2820}" type="doc">
      <dgm:prSet loTypeId="urn:microsoft.com/office/officeart/2005/8/layout/hierarchy6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87D54B8-F9C1-44FF-BDA8-1CF453A926D0}">
      <dgm:prSet phldrT="[Текст]"/>
      <dgm:spPr>
        <a:solidFill>
          <a:srgbClr val="00B0F0"/>
        </a:solidFill>
      </dgm:spPr>
      <dgm:t>
        <a:bodyPr/>
        <a:lstStyle/>
        <a:p>
          <a:endParaRPr lang="ru-RU" dirty="0"/>
        </a:p>
      </dgm:t>
    </dgm:pt>
    <dgm:pt modelId="{8F3FB0B3-F0E1-4C76-9BAF-5005587060B0}" type="parTrans" cxnId="{E4EFB74B-3CE9-407B-AC80-A738EB9EC0C5}">
      <dgm:prSet/>
      <dgm:spPr/>
      <dgm:t>
        <a:bodyPr/>
        <a:lstStyle/>
        <a:p>
          <a:endParaRPr lang="ru-RU"/>
        </a:p>
      </dgm:t>
    </dgm:pt>
    <dgm:pt modelId="{E4962A49-7ED4-46FE-9A3C-876C9CA47D8B}" type="sibTrans" cxnId="{E4EFB74B-3CE9-407B-AC80-A738EB9EC0C5}">
      <dgm:prSet/>
      <dgm:spPr/>
      <dgm:t>
        <a:bodyPr/>
        <a:lstStyle/>
        <a:p>
          <a:endParaRPr lang="ru-RU"/>
        </a:p>
      </dgm:t>
    </dgm:pt>
    <dgm:pt modelId="{29663412-078C-4D0A-8C6B-41EC183AE21B}">
      <dgm:prSet phldrT="[Текст]" phldr="1"/>
      <dgm:spPr/>
      <dgm:t>
        <a:bodyPr/>
        <a:lstStyle/>
        <a:p>
          <a:endParaRPr lang="ru-RU" dirty="0"/>
        </a:p>
      </dgm:t>
    </dgm:pt>
    <dgm:pt modelId="{ADEC378E-AC95-4454-88A2-DCF364C983B3}" type="parTrans" cxnId="{638940A0-4345-42C0-A922-385421F699AB}">
      <dgm:prSet/>
      <dgm:spPr/>
      <dgm:t>
        <a:bodyPr/>
        <a:lstStyle/>
        <a:p>
          <a:endParaRPr lang="ru-RU"/>
        </a:p>
      </dgm:t>
    </dgm:pt>
    <dgm:pt modelId="{B1493310-B646-452A-8FE8-CFE77C9E46B4}" type="sibTrans" cxnId="{638940A0-4345-42C0-A922-385421F699AB}">
      <dgm:prSet/>
      <dgm:spPr/>
      <dgm:t>
        <a:bodyPr/>
        <a:lstStyle/>
        <a:p>
          <a:endParaRPr lang="ru-RU"/>
        </a:p>
      </dgm:t>
    </dgm:pt>
    <dgm:pt modelId="{9BEF8B65-B9DA-4208-8FD1-730B0ED35525}">
      <dgm:prSet phldrT="[Текст]" phldr="1"/>
      <dgm:spPr/>
      <dgm:t>
        <a:bodyPr/>
        <a:lstStyle/>
        <a:p>
          <a:endParaRPr lang="ru-RU"/>
        </a:p>
      </dgm:t>
    </dgm:pt>
    <dgm:pt modelId="{28758096-73E2-4524-BAD9-A105B7C5FA0F}" type="parTrans" cxnId="{9FBAB09D-CAD6-40BF-816E-0C491A6E9A9C}">
      <dgm:prSet/>
      <dgm:spPr/>
      <dgm:t>
        <a:bodyPr/>
        <a:lstStyle/>
        <a:p>
          <a:endParaRPr lang="ru-RU"/>
        </a:p>
      </dgm:t>
    </dgm:pt>
    <dgm:pt modelId="{0D39693B-83D2-47E2-83F2-9785C9D5D9F7}" type="sibTrans" cxnId="{9FBAB09D-CAD6-40BF-816E-0C491A6E9A9C}">
      <dgm:prSet/>
      <dgm:spPr/>
      <dgm:t>
        <a:bodyPr/>
        <a:lstStyle/>
        <a:p>
          <a:endParaRPr lang="ru-RU"/>
        </a:p>
      </dgm:t>
    </dgm:pt>
    <dgm:pt modelId="{49F763A9-B8BD-41AE-9D3E-389EF22371C3}" type="pres">
      <dgm:prSet presAssocID="{9CB93364-A9CA-4F6E-81C4-2EEF699D2820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E14625-0867-4B26-9077-317BFAA30F46}" type="pres">
      <dgm:prSet presAssocID="{9CB93364-A9CA-4F6E-81C4-2EEF699D2820}" presName="hierFlow" presStyleCnt="0"/>
      <dgm:spPr/>
    </dgm:pt>
    <dgm:pt modelId="{7BB0FDB8-1E5D-445A-864F-69BFC64732B8}" type="pres">
      <dgm:prSet presAssocID="{9CB93364-A9CA-4F6E-81C4-2EEF699D2820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D5C1EE0-8E7B-4265-A377-EBA9E007E23F}" type="pres">
      <dgm:prSet presAssocID="{287D54B8-F9C1-44FF-BDA8-1CF453A926D0}" presName="Name14" presStyleCnt="0"/>
      <dgm:spPr/>
    </dgm:pt>
    <dgm:pt modelId="{E409D2FD-D6E3-4DC4-994C-E7FF469E6CDA}" type="pres">
      <dgm:prSet presAssocID="{287D54B8-F9C1-44FF-BDA8-1CF453A926D0}" presName="level1Shape" presStyleLbl="node0" presStyleIdx="0" presStyleCnt="1" custScaleX="149948" custScaleY="68216" custLinFactNeighborX="0" custLinFactNeighborY="38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B3C642-892C-4AB1-8479-3A4A0701C4D7}" type="pres">
      <dgm:prSet presAssocID="{287D54B8-F9C1-44FF-BDA8-1CF453A926D0}" presName="hierChild2" presStyleCnt="0"/>
      <dgm:spPr/>
    </dgm:pt>
    <dgm:pt modelId="{ABDBA623-0830-4D3F-97D8-2996891ED5C1}" type="pres">
      <dgm:prSet presAssocID="{ADEC378E-AC95-4454-88A2-DCF364C983B3}" presName="Name19" presStyleLbl="parChTrans1D2" presStyleIdx="0" presStyleCnt="2"/>
      <dgm:spPr/>
      <dgm:t>
        <a:bodyPr/>
        <a:lstStyle/>
        <a:p>
          <a:endParaRPr lang="ru-RU"/>
        </a:p>
      </dgm:t>
    </dgm:pt>
    <dgm:pt modelId="{554050D5-1385-4B66-BBDC-D06EAB812CB8}" type="pres">
      <dgm:prSet presAssocID="{29663412-078C-4D0A-8C6B-41EC183AE21B}" presName="Name21" presStyleCnt="0"/>
      <dgm:spPr/>
    </dgm:pt>
    <dgm:pt modelId="{1945FE25-25C3-4DFA-8E9A-E7D4A2EAE2F5}" type="pres">
      <dgm:prSet presAssocID="{29663412-078C-4D0A-8C6B-41EC183AE21B}" presName="level2Shape" presStyleLbl="node2" presStyleIdx="0" presStyleCnt="2" custScaleX="155849" custScaleY="47648"/>
      <dgm:spPr/>
      <dgm:t>
        <a:bodyPr/>
        <a:lstStyle/>
        <a:p>
          <a:endParaRPr lang="ru-RU"/>
        </a:p>
      </dgm:t>
    </dgm:pt>
    <dgm:pt modelId="{4BB18322-8284-4CBF-ABFB-11F307DD5F64}" type="pres">
      <dgm:prSet presAssocID="{29663412-078C-4D0A-8C6B-41EC183AE21B}" presName="hierChild3" presStyleCnt="0"/>
      <dgm:spPr/>
    </dgm:pt>
    <dgm:pt modelId="{A420FF1A-C822-4744-A7D6-09331A086730}" type="pres">
      <dgm:prSet presAssocID="{28758096-73E2-4524-BAD9-A105B7C5FA0F}" presName="Name19" presStyleLbl="parChTrans1D2" presStyleIdx="1" presStyleCnt="2"/>
      <dgm:spPr/>
      <dgm:t>
        <a:bodyPr/>
        <a:lstStyle/>
        <a:p>
          <a:endParaRPr lang="ru-RU"/>
        </a:p>
      </dgm:t>
    </dgm:pt>
    <dgm:pt modelId="{17FF487C-0D99-4A28-A7FB-25409CF8B8DE}" type="pres">
      <dgm:prSet presAssocID="{9BEF8B65-B9DA-4208-8FD1-730B0ED35525}" presName="Name21" presStyleCnt="0"/>
      <dgm:spPr/>
    </dgm:pt>
    <dgm:pt modelId="{FC9BE9D9-CE80-4E3F-87B7-2B22F5C56062}" type="pres">
      <dgm:prSet presAssocID="{9BEF8B65-B9DA-4208-8FD1-730B0ED35525}" presName="level2Shape" presStyleLbl="node2" presStyleIdx="1" presStyleCnt="2" custScaleX="142710" custScaleY="50326"/>
      <dgm:spPr/>
      <dgm:t>
        <a:bodyPr/>
        <a:lstStyle/>
        <a:p>
          <a:endParaRPr lang="ru-RU"/>
        </a:p>
      </dgm:t>
    </dgm:pt>
    <dgm:pt modelId="{E1934052-6BA1-4D6E-86A1-E30419AA7633}" type="pres">
      <dgm:prSet presAssocID="{9BEF8B65-B9DA-4208-8FD1-730B0ED35525}" presName="hierChild3" presStyleCnt="0"/>
      <dgm:spPr/>
    </dgm:pt>
    <dgm:pt modelId="{C7E65A1E-249D-41CC-8B77-C756E1B6C06A}" type="pres">
      <dgm:prSet presAssocID="{9CB93364-A9CA-4F6E-81C4-2EEF699D2820}" presName="bgShapesFlow" presStyleCnt="0"/>
      <dgm:spPr/>
    </dgm:pt>
  </dgm:ptLst>
  <dgm:cxnLst>
    <dgm:cxn modelId="{465C8C3D-659E-4069-8E3C-ADA9689F9A3F}" type="presOf" srcId="{9BEF8B65-B9DA-4208-8FD1-730B0ED35525}" destId="{FC9BE9D9-CE80-4E3F-87B7-2B22F5C56062}" srcOrd="0" destOrd="0" presId="urn:microsoft.com/office/officeart/2005/8/layout/hierarchy6"/>
    <dgm:cxn modelId="{1A48E5F2-038D-448E-9BE8-FA5FCB66784A}" type="presOf" srcId="{287D54B8-F9C1-44FF-BDA8-1CF453A926D0}" destId="{E409D2FD-D6E3-4DC4-994C-E7FF469E6CDA}" srcOrd="0" destOrd="0" presId="urn:microsoft.com/office/officeart/2005/8/layout/hierarchy6"/>
    <dgm:cxn modelId="{6A03FD51-3C3F-4B49-BCF1-73407EACCD7F}" type="presOf" srcId="{28758096-73E2-4524-BAD9-A105B7C5FA0F}" destId="{A420FF1A-C822-4744-A7D6-09331A086730}" srcOrd="0" destOrd="0" presId="urn:microsoft.com/office/officeart/2005/8/layout/hierarchy6"/>
    <dgm:cxn modelId="{638940A0-4345-42C0-A922-385421F699AB}" srcId="{287D54B8-F9C1-44FF-BDA8-1CF453A926D0}" destId="{29663412-078C-4D0A-8C6B-41EC183AE21B}" srcOrd="0" destOrd="0" parTransId="{ADEC378E-AC95-4454-88A2-DCF364C983B3}" sibTransId="{B1493310-B646-452A-8FE8-CFE77C9E46B4}"/>
    <dgm:cxn modelId="{9FBAB09D-CAD6-40BF-816E-0C491A6E9A9C}" srcId="{287D54B8-F9C1-44FF-BDA8-1CF453A926D0}" destId="{9BEF8B65-B9DA-4208-8FD1-730B0ED35525}" srcOrd="1" destOrd="0" parTransId="{28758096-73E2-4524-BAD9-A105B7C5FA0F}" sibTransId="{0D39693B-83D2-47E2-83F2-9785C9D5D9F7}"/>
    <dgm:cxn modelId="{E4EFB74B-3CE9-407B-AC80-A738EB9EC0C5}" srcId="{9CB93364-A9CA-4F6E-81C4-2EEF699D2820}" destId="{287D54B8-F9C1-44FF-BDA8-1CF453A926D0}" srcOrd="0" destOrd="0" parTransId="{8F3FB0B3-F0E1-4C76-9BAF-5005587060B0}" sibTransId="{E4962A49-7ED4-46FE-9A3C-876C9CA47D8B}"/>
    <dgm:cxn modelId="{6ECB6F9C-8B1A-4866-B011-2B15A4D7D948}" type="presOf" srcId="{ADEC378E-AC95-4454-88A2-DCF364C983B3}" destId="{ABDBA623-0830-4D3F-97D8-2996891ED5C1}" srcOrd="0" destOrd="0" presId="urn:microsoft.com/office/officeart/2005/8/layout/hierarchy6"/>
    <dgm:cxn modelId="{82269D71-64DD-4D4C-B9AB-93EBC763F154}" type="presOf" srcId="{29663412-078C-4D0A-8C6B-41EC183AE21B}" destId="{1945FE25-25C3-4DFA-8E9A-E7D4A2EAE2F5}" srcOrd="0" destOrd="0" presId="urn:microsoft.com/office/officeart/2005/8/layout/hierarchy6"/>
    <dgm:cxn modelId="{273198A4-0D13-4544-AF28-4E4A820EBDC7}" type="presOf" srcId="{9CB93364-A9CA-4F6E-81C4-2EEF699D2820}" destId="{49F763A9-B8BD-41AE-9D3E-389EF22371C3}" srcOrd="0" destOrd="0" presId="urn:microsoft.com/office/officeart/2005/8/layout/hierarchy6"/>
    <dgm:cxn modelId="{2065C799-B45A-4384-A3D0-49F1FD4340AB}" type="presParOf" srcId="{49F763A9-B8BD-41AE-9D3E-389EF22371C3}" destId="{40E14625-0867-4B26-9077-317BFAA30F46}" srcOrd="0" destOrd="0" presId="urn:microsoft.com/office/officeart/2005/8/layout/hierarchy6"/>
    <dgm:cxn modelId="{B9CB6542-2B4A-4BDB-8070-1E7F430916BE}" type="presParOf" srcId="{40E14625-0867-4B26-9077-317BFAA30F46}" destId="{7BB0FDB8-1E5D-445A-864F-69BFC64732B8}" srcOrd="0" destOrd="0" presId="urn:microsoft.com/office/officeart/2005/8/layout/hierarchy6"/>
    <dgm:cxn modelId="{4EB3EA95-6FBE-413C-9A7D-01A3F12FC876}" type="presParOf" srcId="{7BB0FDB8-1E5D-445A-864F-69BFC64732B8}" destId="{BD5C1EE0-8E7B-4265-A377-EBA9E007E23F}" srcOrd="0" destOrd="0" presId="urn:microsoft.com/office/officeart/2005/8/layout/hierarchy6"/>
    <dgm:cxn modelId="{CF198544-6FD6-40C4-A519-D5C0487FFB06}" type="presParOf" srcId="{BD5C1EE0-8E7B-4265-A377-EBA9E007E23F}" destId="{E409D2FD-D6E3-4DC4-994C-E7FF469E6CDA}" srcOrd="0" destOrd="0" presId="urn:microsoft.com/office/officeart/2005/8/layout/hierarchy6"/>
    <dgm:cxn modelId="{9ADD5402-AC26-49DB-A72B-8D6B04771480}" type="presParOf" srcId="{BD5C1EE0-8E7B-4265-A377-EBA9E007E23F}" destId="{3BB3C642-892C-4AB1-8479-3A4A0701C4D7}" srcOrd="1" destOrd="0" presId="urn:microsoft.com/office/officeart/2005/8/layout/hierarchy6"/>
    <dgm:cxn modelId="{3DF20D46-6143-4906-A71B-1D67310C71BC}" type="presParOf" srcId="{3BB3C642-892C-4AB1-8479-3A4A0701C4D7}" destId="{ABDBA623-0830-4D3F-97D8-2996891ED5C1}" srcOrd="0" destOrd="0" presId="urn:microsoft.com/office/officeart/2005/8/layout/hierarchy6"/>
    <dgm:cxn modelId="{85BA1303-E7F5-4480-B0B5-EA489B0283AE}" type="presParOf" srcId="{3BB3C642-892C-4AB1-8479-3A4A0701C4D7}" destId="{554050D5-1385-4B66-BBDC-D06EAB812CB8}" srcOrd="1" destOrd="0" presId="urn:microsoft.com/office/officeart/2005/8/layout/hierarchy6"/>
    <dgm:cxn modelId="{1230FC1E-1B12-4802-B360-CF57B22DA1DD}" type="presParOf" srcId="{554050D5-1385-4B66-BBDC-D06EAB812CB8}" destId="{1945FE25-25C3-4DFA-8E9A-E7D4A2EAE2F5}" srcOrd="0" destOrd="0" presId="urn:microsoft.com/office/officeart/2005/8/layout/hierarchy6"/>
    <dgm:cxn modelId="{B9AF7306-0D05-42C5-96D1-2EBC00199E9E}" type="presParOf" srcId="{554050D5-1385-4B66-BBDC-D06EAB812CB8}" destId="{4BB18322-8284-4CBF-ABFB-11F307DD5F64}" srcOrd="1" destOrd="0" presId="urn:microsoft.com/office/officeart/2005/8/layout/hierarchy6"/>
    <dgm:cxn modelId="{8F8027A4-B730-458D-B7F1-F8D4E85192D5}" type="presParOf" srcId="{3BB3C642-892C-4AB1-8479-3A4A0701C4D7}" destId="{A420FF1A-C822-4744-A7D6-09331A086730}" srcOrd="2" destOrd="0" presId="urn:microsoft.com/office/officeart/2005/8/layout/hierarchy6"/>
    <dgm:cxn modelId="{5DEE2723-0758-4410-B6DB-D031CB5AED4B}" type="presParOf" srcId="{3BB3C642-892C-4AB1-8479-3A4A0701C4D7}" destId="{17FF487C-0D99-4A28-A7FB-25409CF8B8DE}" srcOrd="3" destOrd="0" presId="urn:microsoft.com/office/officeart/2005/8/layout/hierarchy6"/>
    <dgm:cxn modelId="{057EF1D3-6175-4EE4-BBE0-BA2A1B319245}" type="presParOf" srcId="{17FF487C-0D99-4A28-A7FB-25409CF8B8DE}" destId="{FC9BE9D9-CE80-4E3F-87B7-2B22F5C56062}" srcOrd="0" destOrd="0" presId="urn:microsoft.com/office/officeart/2005/8/layout/hierarchy6"/>
    <dgm:cxn modelId="{4B195635-0EC9-49CB-8B91-10B6065B8263}" type="presParOf" srcId="{17FF487C-0D99-4A28-A7FB-25409CF8B8DE}" destId="{E1934052-6BA1-4D6E-86A1-E30419AA7633}" srcOrd="1" destOrd="0" presId="urn:microsoft.com/office/officeart/2005/8/layout/hierarchy6"/>
    <dgm:cxn modelId="{4ABAD78B-4F60-40A9-83D1-6BBE92838A5B}" type="presParOf" srcId="{49F763A9-B8BD-41AE-9D3E-389EF22371C3}" destId="{C7E65A1E-249D-41CC-8B77-C756E1B6C06A}" srcOrd="1" destOrd="0" presId="urn:microsoft.com/office/officeart/2005/8/layout/hierarchy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1C95A8-8AF3-4C13-9841-16F59670CCBC}" type="doc">
      <dgm:prSet loTypeId="urn:microsoft.com/office/officeart/2005/8/layout/vList4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631584E-13D3-48EC-BD24-A7409C707844}">
      <dgm:prSet phldrT="[Текст]" phldr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363D6B98-684C-4C0F-B607-1A7299CA8DE0}" type="parTrans" cxnId="{5437F052-C54E-4E88-A1CA-4F10B5BA7B72}">
      <dgm:prSet/>
      <dgm:spPr/>
      <dgm:t>
        <a:bodyPr/>
        <a:lstStyle/>
        <a:p>
          <a:endParaRPr lang="ru-RU"/>
        </a:p>
      </dgm:t>
    </dgm:pt>
    <dgm:pt modelId="{B61EB6FD-325F-442A-9B5F-8A8B253F12D1}" type="sibTrans" cxnId="{5437F052-C54E-4E88-A1CA-4F10B5BA7B72}">
      <dgm:prSet/>
      <dgm:spPr/>
      <dgm:t>
        <a:bodyPr/>
        <a:lstStyle/>
        <a:p>
          <a:endParaRPr lang="ru-RU"/>
        </a:p>
      </dgm:t>
    </dgm:pt>
    <dgm:pt modelId="{A481F8C7-E34C-4D60-9532-C8C2D90DC8BE}">
      <dgm:prSet phldrT="[Текст]" phldr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 dirty="0"/>
        </a:p>
      </dgm:t>
    </dgm:pt>
    <dgm:pt modelId="{F9C43FBA-E327-40BE-97C7-FBDE378CB04B}" type="parTrans" cxnId="{DBBC1F31-BF92-41F3-BA65-DEEA02EC88A3}">
      <dgm:prSet/>
      <dgm:spPr/>
      <dgm:t>
        <a:bodyPr/>
        <a:lstStyle/>
        <a:p>
          <a:endParaRPr lang="ru-RU"/>
        </a:p>
      </dgm:t>
    </dgm:pt>
    <dgm:pt modelId="{B85D0D08-1C0C-4AD4-BFBC-5B51CFBF6A9D}" type="sibTrans" cxnId="{DBBC1F31-BF92-41F3-BA65-DEEA02EC88A3}">
      <dgm:prSet/>
      <dgm:spPr/>
      <dgm:t>
        <a:bodyPr/>
        <a:lstStyle/>
        <a:p>
          <a:endParaRPr lang="ru-RU"/>
        </a:p>
      </dgm:t>
    </dgm:pt>
    <dgm:pt modelId="{5E02F352-1A9E-4522-B4A6-2A6116EA0994}">
      <dgm:prSet phldrT="[Текст]" phldr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C219FBFF-C09A-43C7-BDEF-FBEA30E40EB8}" type="parTrans" cxnId="{92C64D7A-BD95-4DD3-B40A-B3F63745404E}">
      <dgm:prSet/>
      <dgm:spPr/>
      <dgm:t>
        <a:bodyPr/>
        <a:lstStyle/>
        <a:p>
          <a:endParaRPr lang="ru-RU"/>
        </a:p>
      </dgm:t>
    </dgm:pt>
    <dgm:pt modelId="{5623CF30-4ED8-4021-857A-3910BD2FFEA1}" type="sibTrans" cxnId="{92C64D7A-BD95-4DD3-B40A-B3F63745404E}">
      <dgm:prSet/>
      <dgm:spPr/>
      <dgm:t>
        <a:bodyPr/>
        <a:lstStyle/>
        <a:p>
          <a:endParaRPr lang="ru-RU"/>
        </a:p>
      </dgm:t>
    </dgm:pt>
    <dgm:pt modelId="{FB2BA9D5-5C17-45AF-AF03-98EB4DA38D24}">
      <dgm:prSet phldrT="[Текст]" phldr="1"/>
      <dgm:spPr>
        <a:solidFill>
          <a:srgbClr val="92D050"/>
        </a:solidFill>
      </dgm:spPr>
      <dgm:t>
        <a:bodyPr/>
        <a:lstStyle/>
        <a:p>
          <a:endParaRPr lang="ru-RU" dirty="0"/>
        </a:p>
      </dgm:t>
    </dgm:pt>
    <dgm:pt modelId="{3609D3A3-FD07-46FF-A7EA-17CAF7C631ED}" type="parTrans" cxnId="{77ACD30F-722F-4EB3-8859-3AF98F299668}">
      <dgm:prSet/>
      <dgm:spPr/>
      <dgm:t>
        <a:bodyPr/>
        <a:lstStyle/>
        <a:p>
          <a:endParaRPr lang="ru-RU"/>
        </a:p>
      </dgm:t>
    </dgm:pt>
    <dgm:pt modelId="{969B2D73-D8C1-4708-99BC-09667B5C4139}" type="sibTrans" cxnId="{77ACD30F-722F-4EB3-8859-3AF98F299668}">
      <dgm:prSet/>
      <dgm:spPr/>
      <dgm:t>
        <a:bodyPr/>
        <a:lstStyle/>
        <a:p>
          <a:endParaRPr lang="ru-RU"/>
        </a:p>
      </dgm:t>
    </dgm:pt>
    <dgm:pt modelId="{CC64FEE8-B979-4730-B767-64B945385188}">
      <dgm:prSet phldrT="[Текст]" phldr="1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61729C69-3EE8-496D-AF71-B131372FA3F1}" type="parTrans" cxnId="{35E8CAF2-C3E3-4812-8636-28B8623FD145}">
      <dgm:prSet/>
      <dgm:spPr/>
      <dgm:t>
        <a:bodyPr/>
        <a:lstStyle/>
        <a:p>
          <a:endParaRPr lang="ru-RU"/>
        </a:p>
      </dgm:t>
    </dgm:pt>
    <dgm:pt modelId="{EBAC2D07-47EA-4F2D-BA78-C7C4A2AB5F7F}" type="sibTrans" cxnId="{35E8CAF2-C3E3-4812-8636-28B8623FD145}">
      <dgm:prSet/>
      <dgm:spPr/>
      <dgm:t>
        <a:bodyPr/>
        <a:lstStyle/>
        <a:p>
          <a:endParaRPr lang="ru-RU"/>
        </a:p>
      </dgm:t>
    </dgm:pt>
    <dgm:pt modelId="{4B6878AD-0D6B-4FEA-8C3B-8CAA0AD7EDFF}">
      <dgm:prSet phldrT="[Текст]" phldr="1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C03A3418-306A-4F22-A9FD-6D69A538C51B}" type="parTrans" cxnId="{A21DD9F8-01AA-4796-B4E7-DF1548AFF5F3}">
      <dgm:prSet/>
      <dgm:spPr/>
      <dgm:t>
        <a:bodyPr/>
        <a:lstStyle/>
        <a:p>
          <a:endParaRPr lang="ru-RU"/>
        </a:p>
      </dgm:t>
    </dgm:pt>
    <dgm:pt modelId="{5532550B-B76F-473E-97BB-ED49D09BA05F}" type="sibTrans" cxnId="{A21DD9F8-01AA-4796-B4E7-DF1548AFF5F3}">
      <dgm:prSet/>
      <dgm:spPr/>
      <dgm:t>
        <a:bodyPr/>
        <a:lstStyle/>
        <a:p>
          <a:endParaRPr lang="ru-RU"/>
        </a:p>
      </dgm:t>
    </dgm:pt>
    <dgm:pt modelId="{C87C157E-780B-4415-B8F2-EBF8ECF36BB0}">
      <dgm:prSet phldrT="[Текст]" phldr="1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6653C12E-30B0-4E2D-ABA3-E3DB2E7F89E8}" type="parTrans" cxnId="{2CBCE27E-637D-4A65-A3A9-4A5C2D56E26F}">
      <dgm:prSet/>
      <dgm:spPr/>
      <dgm:t>
        <a:bodyPr/>
        <a:lstStyle/>
        <a:p>
          <a:endParaRPr lang="ru-RU"/>
        </a:p>
      </dgm:t>
    </dgm:pt>
    <dgm:pt modelId="{56D9A048-71A7-4F62-AD66-39BF05F72B16}" type="sibTrans" cxnId="{2CBCE27E-637D-4A65-A3A9-4A5C2D56E26F}">
      <dgm:prSet/>
      <dgm:spPr/>
      <dgm:t>
        <a:bodyPr/>
        <a:lstStyle/>
        <a:p>
          <a:endParaRPr lang="ru-RU"/>
        </a:p>
      </dgm:t>
    </dgm:pt>
    <dgm:pt modelId="{C20A9D3D-C854-46F4-9904-2443DB8A2BC7}">
      <dgm:prSet phldrT="[Текст]" phldr="1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5E6B70A9-AF1F-4F34-B6F5-A1172FAAE023}" type="parTrans" cxnId="{B7B4E990-B791-43B1-95AF-B0BE05FAC38E}">
      <dgm:prSet/>
      <dgm:spPr/>
      <dgm:t>
        <a:bodyPr/>
        <a:lstStyle/>
        <a:p>
          <a:endParaRPr lang="ru-RU"/>
        </a:p>
      </dgm:t>
    </dgm:pt>
    <dgm:pt modelId="{E69B8CE8-DE16-454F-8433-A32CBF89C7FA}" type="sibTrans" cxnId="{B7B4E990-B791-43B1-95AF-B0BE05FAC38E}">
      <dgm:prSet/>
      <dgm:spPr/>
      <dgm:t>
        <a:bodyPr/>
        <a:lstStyle/>
        <a:p>
          <a:endParaRPr lang="ru-RU"/>
        </a:p>
      </dgm:t>
    </dgm:pt>
    <dgm:pt modelId="{0ABC3DDD-FB0F-4F47-8588-1B7E7806C39D}">
      <dgm:prSet phldrT="[Текст]" phldr="1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4C8E39B6-5EA2-46C6-94E8-DAA360897567}" type="parTrans" cxnId="{0AFFE7FD-9C00-4578-BE2D-1E77310984B0}">
      <dgm:prSet/>
      <dgm:spPr/>
      <dgm:t>
        <a:bodyPr/>
        <a:lstStyle/>
        <a:p>
          <a:endParaRPr lang="ru-RU"/>
        </a:p>
      </dgm:t>
    </dgm:pt>
    <dgm:pt modelId="{F2417AC9-1141-4491-B350-3452DC7AE6CF}" type="sibTrans" cxnId="{0AFFE7FD-9C00-4578-BE2D-1E77310984B0}">
      <dgm:prSet/>
      <dgm:spPr/>
      <dgm:t>
        <a:bodyPr/>
        <a:lstStyle/>
        <a:p>
          <a:endParaRPr lang="ru-RU"/>
        </a:p>
      </dgm:t>
    </dgm:pt>
    <dgm:pt modelId="{03C8FB45-9724-451A-86B0-ABC628C11770}">
      <dgm:prSet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59E79F60-8567-4F32-8790-83DA48E1F251}" type="parTrans" cxnId="{29DE5D0A-5442-433E-A3E8-08F949D4EA51}">
      <dgm:prSet/>
      <dgm:spPr/>
      <dgm:t>
        <a:bodyPr/>
        <a:lstStyle/>
        <a:p>
          <a:endParaRPr lang="ru-RU"/>
        </a:p>
      </dgm:t>
    </dgm:pt>
    <dgm:pt modelId="{74C6CC54-3BD9-4C58-89E0-CB1F4A8549A1}" type="sibTrans" cxnId="{29DE5D0A-5442-433E-A3E8-08F949D4EA51}">
      <dgm:prSet/>
      <dgm:spPr/>
      <dgm:t>
        <a:bodyPr/>
        <a:lstStyle/>
        <a:p>
          <a:endParaRPr lang="ru-RU"/>
        </a:p>
      </dgm:t>
    </dgm:pt>
    <dgm:pt modelId="{577D57BE-7F28-4A30-9B9D-08E4A646E906}" type="pres">
      <dgm:prSet presAssocID="{241C95A8-8AF3-4C13-9841-16F59670CCB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357922-93EF-4B89-8CA2-430C5E1437F4}" type="pres">
      <dgm:prSet presAssocID="{E631584E-13D3-48EC-BD24-A7409C707844}" presName="comp" presStyleCnt="0"/>
      <dgm:spPr/>
    </dgm:pt>
    <dgm:pt modelId="{CC319A64-0EBC-4D85-9A50-4C39E97FC900}" type="pres">
      <dgm:prSet presAssocID="{E631584E-13D3-48EC-BD24-A7409C707844}" presName="box" presStyleLbl="node1" presStyleIdx="0" presStyleCnt="4" custLinFactNeighborY="0"/>
      <dgm:spPr/>
      <dgm:t>
        <a:bodyPr/>
        <a:lstStyle/>
        <a:p>
          <a:endParaRPr lang="ru-RU"/>
        </a:p>
      </dgm:t>
    </dgm:pt>
    <dgm:pt modelId="{06979AC6-A33E-422F-8073-36D45323D142}" type="pres">
      <dgm:prSet presAssocID="{E631584E-13D3-48EC-BD24-A7409C707844}" presName="img" presStyleLbl="fgImgPlace1" presStyleIdx="0" presStyleCnt="4" custScaleX="82262" custScaleY="132330" custLinFactNeighborX="913" custLinFactNeighborY="156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71F5795-4A19-41D1-AF20-15E283FCFF83}" type="pres">
      <dgm:prSet presAssocID="{E631584E-13D3-48EC-BD24-A7409C707844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2E9512-7846-4A97-85C8-D8932F4F6853}" type="pres">
      <dgm:prSet presAssocID="{B61EB6FD-325F-442A-9B5F-8A8B253F12D1}" presName="spacer" presStyleCnt="0"/>
      <dgm:spPr/>
    </dgm:pt>
    <dgm:pt modelId="{9AB505ED-962B-442B-8FE2-D00EEA77E8B4}" type="pres">
      <dgm:prSet presAssocID="{FB2BA9D5-5C17-45AF-AF03-98EB4DA38D24}" presName="comp" presStyleCnt="0"/>
      <dgm:spPr/>
    </dgm:pt>
    <dgm:pt modelId="{22DDC02D-DD10-4946-8D37-7D4A129F61D4}" type="pres">
      <dgm:prSet presAssocID="{FB2BA9D5-5C17-45AF-AF03-98EB4DA38D24}" presName="box" presStyleLbl="node1" presStyleIdx="1" presStyleCnt="4" custLinFactNeighborY="-650"/>
      <dgm:spPr/>
      <dgm:t>
        <a:bodyPr/>
        <a:lstStyle/>
        <a:p>
          <a:endParaRPr lang="ru-RU"/>
        </a:p>
      </dgm:t>
    </dgm:pt>
    <dgm:pt modelId="{8BDFC3DB-5879-483A-ADB5-1B1A03B1A7A8}" type="pres">
      <dgm:prSet presAssocID="{FB2BA9D5-5C17-45AF-AF03-98EB4DA38D24}" presName="img" presStyleLbl="fgImgPlace1" presStyleIdx="1" presStyleCnt="4" custScaleX="84664" custScaleY="13900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D36809A-7364-47FE-8310-79654A670FB7}" type="pres">
      <dgm:prSet presAssocID="{FB2BA9D5-5C17-45AF-AF03-98EB4DA38D2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C9DF4-6BDE-4B95-84F8-04F528B4F3B8}" type="pres">
      <dgm:prSet presAssocID="{969B2D73-D8C1-4708-99BC-09667B5C4139}" presName="spacer" presStyleCnt="0"/>
      <dgm:spPr/>
    </dgm:pt>
    <dgm:pt modelId="{6AE53793-647C-400B-BF15-5008931E341C}" type="pres">
      <dgm:prSet presAssocID="{03C8FB45-9724-451A-86B0-ABC628C11770}" presName="comp" presStyleCnt="0"/>
      <dgm:spPr/>
    </dgm:pt>
    <dgm:pt modelId="{28104F74-820E-4A30-BC00-D4FE42CC219F}" type="pres">
      <dgm:prSet presAssocID="{03C8FB45-9724-451A-86B0-ABC628C11770}" presName="box" presStyleLbl="node1" presStyleIdx="2" presStyleCnt="4" custLinFactNeighborX="862" custLinFactNeighborY="-413"/>
      <dgm:spPr/>
      <dgm:t>
        <a:bodyPr/>
        <a:lstStyle/>
        <a:p>
          <a:endParaRPr lang="ru-RU"/>
        </a:p>
      </dgm:t>
    </dgm:pt>
    <dgm:pt modelId="{58609DBB-34EA-49C6-B7B7-102A7413F427}" type="pres">
      <dgm:prSet presAssocID="{03C8FB45-9724-451A-86B0-ABC628C11770}" presName="img" presStyleLbl="fgImgPlace1" presStyleIdx="2" presStyleCnt="4" custScaleX="84851" custScaleY="14339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BB1D8E5-E9A5-4466-B873-C027FD3AFA3F}" type="pres">
      <dgm:prSet presAssocID="{03C8FB45-9724-451A-86B0-ABC628C11770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D6708-1BEC-480C-929E-483CB93CD08C}" type="pres">
      <dgm:prSet presAssocID="{74C6CC54-3BD9-4C58-89E0-CB1F4A8549A1}" presName="spacer" presStyleCnt="0"/>
      <dgm:spPr/>
    </dgm:pt>
    <dgm:pt modelId="{43A10B2A-DF13-4C83-9C52-A3DC299D88BF}" type="pres">
      <dgm:prSet presAssocID="{C87C157E-780B-4415-B8F2-EBF8ECF36BB0}" presName="comp" presStyleCnt="0"/>
      <dgm:spPr/>
    </dgm:pt>
    <dgm:pt modelId="{F9512771-CEB5-4A53-996E-5443A861CFED}" type="pres">
      <dgm:prSet presAssocID="{C87C157E-780B-4415-B8F2-EBF8ECF36BB0}" presName="box" presStyleLbl="node1" presStyleIdx="3" presStyleCnt="4"/>
      <dgm:spPr/>
      <dgm:t>
        <a:bodyPr/>
        <a:lstStyle/>
        <a:p>
          <a:endParaRPr lang="ru-RU"/>
        </a:p>
      </dgm:t>
    </dgm:pt>
    <dgm:pt modelId="{AA24B3F0-E329-44BB-980A-DBBEC8DBE80E}" type="pres">
      <dgm:prSet presAssocID="{C87C157E-780B-4415-B8F2-EBF8ECF36BB0}" presName="img" presStyleLbl="fgImgPlace1" presStyleIdx="3" presStyleCnt="4" custScaleX="78942" custScaleY="14167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2CC5E44-7F7B-4DB0-8197-BD7A81102E8A}" type="pres">
      <dgm:prSet presAssocID="{C87C157E-780B-4415-B8F2-EBF8ECF36BB0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00D3ED-3488-4EF8-A25E-2A036682FFDE}" type="presOf" srcId="{C87C157E-780B-4415-B8F2-EBF8ECF36BB0}" destId="{22CC5E44-7F7B-4DB0-8197-BD7A81102E8A}" srcOrd="1" destOrd="0" presId="urn:microsoft.com/office/officeart/2005/8/layout/vList4"/>
    <dgm:cxn modelId="{09CDDAB2-A01B-41B3-82C3-3A900BD81CC5}" type="presOf" srcId="{0ABC3DDD-FB0F-4F47-8588-1B7E7806C39D}" destId="{F9512771-CEB5-4A53-996E-5443A861CFED}" srcOrd="0" destOrd="2" presId="urn:microsoft.com/office/officeart/2005/8/layout/vList4"/>
    <dgm:cxn modelId="{29DE5D0A-5442-433E-A3E8-08F949D4EA51}" srcId="{241C95A8-8AF3-4C13-9841-16F59670CCBC}" destId="{03C8FB45-9724-451A-86B0-ABC628C11770}" srcOrd="2" destOrd="0" parTransId="{59E79F60-8567-4F32-8790-83DA48E1F251}" sibTransId="{74C6CC54-3BD9-4C58-89E0-CB1F4A8549A1}"/>
    <dgm:cxn modelId="{8D7719FA-F2C9-43A7-8B79-715D1E09A92D}" type="presOf" srcId="{C20A9D3D-C854-46F4-9904-2443DB8A2BC7}" destId="{F9512771-CEB5-4A53-996E-5443A861CFED}" srcOrd="0" destOrd="1" presId="urn:microsoft.com/office/officeart/2005/8/layout/vList4"/>
    <dgm:cxn modelId="{92C64D7A-BD95-4DD3-B40A-B3F63745404E}" srcId="{E631584E-13D3-48EC-BD24-A7409C707844}" destId="{5E02F352-1A9E-4522-B4A6-2A6116EA0994}" srcOrd="1" destOrd="0" parTransId="{C219FBFF-C09A-43C7-BDEF-FBEA30E40EB8}" sibTransId="{5623CF30-4ED8-4021-857A-3910BD2FFEA1}"/>
    <dgm:cxn modelId="{DE93BCBE-A874-45CB-83BD-B5CA30086F97}" type="presOf" srcId="{FB2BA9D5-5C17-45AF-AF03-98EB4DA38D24}" destId="{7D36809A-7364-47FE-8310-79654A670FB7}" srcOrd="1" destOrd="0" presId="urn:microsoft.com/office/officeart/2005/8/layout/vList4"/>
    <dgm:cxn modelId="{76EB464E-50A9-40D5-A4E7-C60E9B929157}" type="presOf" srcId="{4B6878AD-0D6B-4FEA-8C3B-8CAA0AD7EDFF}" destId="{7D36809A-7364-47FE-8310-79654A670FB7}" srcOrd="1" destOrd="2" presId="urn:microsoft.com/office/officeart/2005/8/layout/vList4"/>
    <dgm:cxn modelId="{8946726A-A9BE-4D8F-9961-2C05DB7A807B}" type="presOf" srcId="{5E02F352-1A9E-4522-B4A6-2A6116EA0994}" destId="{CC319A64-0EBC-4D85-9A50-4C39E97FC900}" srcOrd="0" destOrd="2" presId="urn:microsoft.com/office/officeart/2005/8/layout/vList4"/>
    <dgm:cxn modelId="{1EB1295F-30F2-4BEB-8AF6-8C2923F32339}" type="presOf" srcId="{5E02F352-1A9E-4522-B4A6-2A6116EA0994}" destId="{D71F5795-4A19-41D1-AF20-15E283FCFF83}" srcOrd="1" destOrd="2" presId="urn:microsoft.com/office/officeart/2005/8/layout/vList4"/>
    <dgm:cxn modelId="{B7B4E990-B791-43B1-95AF-B0BE05FAC38E}" srcId="{C87C157E-780B-4415-B8F2-EBF8ECF36BB0}" destId="{C20A9D3D-C854-46F4-9904-2443DB8A2BC7}" srcOrd="0" destOrd="0" parTransId="{5E6B70A9-AF1F-4F34-B6F5-A1172FAAE023}" sibTransId="{E69B8CE8-DE16-454F-8433-A32CBF89C7FA}"/>
    <dgm:cxn modelId="{0AFFE7FD-9C00-4578-BE2D-1E77310984B0}" srcId="{C87C157E-780B-4415-B8F2-EBF8ECF36BB0}" destId="{0ABC3DDD-FB0F-4F47-8588-1B7E7806C39D}" srcOrd="1" destOrd="0" parTransId="{4C8E39B6-5EA2-46C6-94E8-DAA360897567}" sibTransId="{F2417AC9-1141-4491-B350-3452DC7AE6CF}"/>
    <dgm:cxn modelId="{7EF0005B-2985-4A07-B06A-D77E6CBE9222}" type="presOf" srcId="{C87C157E-780B-4415-B8F2-EBF8ECF36BB0}" destId="{F9512771-CEB5-4A53-996E-5443A861CFED}" srcOrd="0" destOrd="0" presId="urn:microsoft.com/office/officeart/2005/8/layout/vList4"/>
    <dgm:cxn modelId="{2CBCE27E-637D-4A65-A3A9-4A5C2D56E26F}" srcId="{241C95A8-8AF3-4C13-9841-16F59670CCBC}" destId="{C87C157E-780B-4415-B8F2-EBF8ECF36BB0}" srcOrd="3" destOrd="0" parTransId="{6653C12E-30B0-4E2D-ABA3-E3DB2E7F89E8}" sibTransId="{56D9A048-71A7-4F62-AD66-39BF05F72B16}"/>
    <dgm:cxn modelId="{5437F052-C54E-4E88-A1CA-4F10B5BA7B72}" srcId="{241C95A8-8AF3-4C13-9841-16F59670CCBC}" destId="{E631584E-13D3-48EC-BD24-A7409C707844}" srcOrd="0" destOrd="0" parTransId="{363D6B98-684C-4C0F-B607-1A7299CA8DE0}" sibTransId="{B61EB6FD-325F-442A-9B5F-8A8B253F12D1}"/>
    <dgm:cxn modelId="{4168416A-9E24-4131-8033-89A0D6E1693E}" type="presOf" srcId="{0ABC3DDD-FB0F-4F47-8588-1B7E7806C39D}" destId="{22CC5E44-7F7B-4DB0-8197-BD7A81102E8A}" srcOrd="1" destOrd="2" presId="urn:microsoft.com/office/officeart/2005/8/layout/vList4"/>
    <dgm:cxn modelId="{A21DD9F8-01AA-4796-B4E7-DF1548AFF5F3}" srcId="{FB2BA9D5-5C17-45AF-AF03-98EB4DA38D24}" destId="{4B6878AD-0D6B-4FEA-8C3B-8CAA0AD7EDFF}" srcOrd="1" destOrd="0" parTransId="{C03A3418-306A-4F22-A9FD-6D69A538C51B}" sibTransId="{5532550B-B76F-473E-97BB-ED49D09BA05F}"/>
    <dgm:cxn modelId="{77ACD30F-722F-4EB3-8859-3AF98F299668}" srcId="{241C95A8-8AF3-4C13-9841-16F59670CCBC}" destId="{FB2BA9D5-5C17-45AF-AF03-98EB4DA38D24}" srcOrd="1" destOrd="0" parTransId="{3609D3A3-FD07-46FF-A7EA-17CAF7C631ED}" sibTransId="{969B2D73-D8C1-4708-99BC-09667B5C4139}"/>
    <dgm:cxn modelId="{EAA01570-034A-49A5-B90E-347B3F95543A}" type="presOf" srcId="{E631584E-13D3-48EC-BD24-A7409C707844}" destId="{CC319A64-0EBC-4D85-9A50-4C39E97FC900}" srcOrd="0" destOrd="0" presId="urn:microsoft.com/office/officeart/2005/8/layout/vList4"/>
    <dgm:cxn modelId="{027484F8-777C-462D-A505-FD435C1A5F9E}" type="presOf" srcId="{A481F8C7-E34C-4D60-9532-C8C2D90DC8BE}" destId="{D71F5795-4A19-41D1-AF20-15E283FCFF83}" srcOrd="1" destOrd="1" presId="urn:microsoft.com/office/officeart/2005/8/layout/vList4"/>
    <dgm:cxn modelId="{468BF824-F24D-4F9F-90C0-710424958B69}" type="presOf" srcId="{03C8FB45-9724-451A-86B0-ABC628C11770}" destId="{0BB1D8E5-E9A5-4466-B873-C027FD3AFA3F}" srcOrd="1" destOrd="0" presId="urn:microsoft.com/office/officeart/2005/8/layout/vList4"/>
    <dgm:cxn modelId="{17A7B5CA-E27E-4F28-A560-5A43676AF3C0}" type="presOf" srcId="{C20A9D3D-C854-46F4-9904-2443DB8A2BC7}" destId="{22CC5E44-7F7B-4DB0-8197-BD7A81102E8A}" srcOrd="1" destOrd="1" presId="urn:microsoft.com/office/officeart/2005/8/layout/vList4"/>
    <dgm:cxn modelId="{E8F65006-27B6-4DCB-8D08-5F4672885051}" type="presOf" srcId="{03C8FB45-9724-451A-86B0-ABC628C11770}" destId="{28104F74-820E-4A30-BC00-D4FE42CC219F}" srcOrd="0" destOrd="0" presId="urn:microsoft.com/office/officeart/2005/8/layout/vList4"/>
    <dgm:cxn modelId="{644DE3CC-AE3C-4F74-8FD0-2FAA38A94703}" type="presOf" srcId="{CC64FEE8-B979-4730-B767-64B945385188}" destId="{22DDC02D-DD10-4946-8D37-7D4A129F61D4}" srcOrd="0" destOrd="1" presId="urn:microsoft.com/office/officeart/2005/8/layout/vList4"/>
    <dgm:cxn modelId="{94CCF184-8A5B-406F-A192-B1B045E878C0}" type="presOf" srcId="{E631584E-13D3-48EC-BD24-A7409C707844}" destId="{D71F5795-4A19-41D1-AF20-15E283FCFF83}" srcOrd="1" destOrd="0" presId="urn:microsoft.com/office/officeart/2005/8/layout/vList4"/>
    <dgm:cxn modelId="{0EDFF171-9B6B-407B-8FAA-E2D31124FF3A}" type="presOf" srcId="{FB2BA9D5-5C17-45AF-AF03-98EB4DA38D24}" destId="{22DDC02D-DD10-4946-8D37-7D4A129F61D4}" srcOrd="0" destOrd="0" presId="urn:microsoft.com/office/officeart/2005/8/layout/vList4"/>
    <dgm:cxn modelId="{B13648FC-129D-4836-A57B-27AFCC78917A}" type="presOf" srcId="{A481F8C7-E34C-4D60-9532-C8C2D90DC8BE}" destId="{CC319A64-0EBC-4D85-9A50-4C39E97FC900}" srcOrd="0" destOrd="1" presId="urn:microsoft.com/office/officeart/2005/8/layout/vList4"/>
    <dgm:cxn modelId="{DBBC1F31-BF92-41F3-BA65-DEEA02EC88A3}" srcId="{E631584E-13D3-48EC-BD24-A7409C707844}" destId="{A481F8C7-E34C-4D60-9532-C8C2D90DC8BE}" srcOrd="0" destOrd="0" parTransId="{F9C43FBA-E327-40BE-97C7-FBDE378CB04B}" sibTransId="{B85D0D08-1C0C-4AD4-BFBC-5B51CFBF6A9D}"/>
    <dgm:cxn modelId="{A0E26A6C-F884-4B99-873E-B8E4D33E4166}" type="presOf" srcId="{4B6878AD-0D6B-4FEA-8C3B-8CAA0AD7EDFF}" destId="{22DDC02D-DD10-4946-8D37-7D4A129F61D4}" srcOrd="0" destOrd="2" presId="urn:microsoft.com/office/officeart/2005/8/layout/vList4"/>
    <dgm:cxn modelId="{56E61AA1-8015-4047-B262-7440E8FC2893}" type="presOf" srcId="{241C95A8-8AF3-4C13-9841-16F59670CCBC}" destId="{577D57BE-7F28-4A30-9B9D-08E4A646E906}" srcOrd="0" destOrd="0" presId="urn:microsoft.com/office/officeart/2005/8/layout/vList4"/>
    <dgm:cxn modelId="{F4C40CFC-7212-40B3-BE66-3B30E088D15C}" type="presOf" srcId="{CC64FEE8-B979-4730-B767-64B945385188}" destId="{7D36809A-7364-47FE-8310-79654A670FB7}" srcOrd="1" destOrd="1" presId="urn:microsoft.com/office/officeart/2005/8/layout/vList4"/>
    <dgm:cxn modelId="{35E8CAF2-C3E3-4812-8636-28B8623FD145}" srcId="{FB2BA9D5-5C17-45AF-AF03-98EB4DA38D24}" destId="{CC64FEE8-B979-4730-B767-64B945385188}" srcOrd="0" destOrd="0" parTransId="{61729C69-3EE8-496D-AF71-B131372FA3F1}" sibTransId="{EBAC2D07-47EA-4F2D-BA78-C7C4A2AB5F7F}"/>
    <dgm:cxn modelId="{1BEBE4EB-B345-494B-B460-33D5FAA8B411}" type="presParOf" srcId="{577D57BE-7F28-4A30-9B9D-08E4A646E906}" destId="{27357922-93EF-4B89-8CA2-430C5E1437F4}" srcOrd="0" destOrd="0" presId="urn:microsoft.com/office/officeart/2005/8/layout/vList4"/>
    <dgm:cxn modelId="{50C380CA-0C69-4A33-BE1B-22303DF4D810}" type="presParOf" srcId="{27357922-93EF-4B89-8CA2-430C5E1437F4}" destId="{CC319A64-0EBC-4D85-9A50-4C39E97FC900}" srcOrd="0" destOrd="0" presId="urn:microsoft.com/office/officeart/2005/8/layout/vList4"/>
    <dgm:cxn modelId="{5A6F076E-A6E7-4E26-AF25-B84068074CB8}" type="presParOf" srcId="{27357922-93EF-4B89-8CA2-430C5E1437F4}" destId="{06979AC6-A33E-422F-8073-36D45323D142}" srcOrd="1" destOrd="0" presId="urn:microsoft.com/office/officeart/2005/8/layout/vList4"/>
    <dgm:cxn modelId="{760E19E7-AD06-4E1B-B41B-0F0D5CE704E5}" type="presParOf" srcId="{27357922-93EF-4B89-8CA2-430C5E1437F4}" destId="{D71F5795-4A19-41D1-AF20-15E283FCFF83}" srcOrd="2" destOrd="0" presId="urn:microsoft.com/office/officeart/2005/8/layout/vList4"/>
    <dgm:cxn modelId="{BE16A75D-0644-4B38-9ADB-4E9803B9D676}" type="presParOf" srcId="{577D57BE-7F28-4A30-9B9D-08E4A646E906}" destId="{C42E9512-7846-4A97-85C8-D8932F4F6853}" srcOrd="1" destOrd="0" presId="urn:microsoft.com/office/officeart/2005/8/layout/vList4"/>
    <dgm:cxn modelId="{82960263-5D96-4C72-AC75-E73B94D68175}" type="presParOf" srcId="{577D57BE-7F28-4A30-9B9D-08E4A646E906}" destId="{9AB505ED-962B-442B-8FE2-D00EEA77E8B4}" srcOrd="2" destOrd="0" presId="urn:microsoft.com/office/officeart/2005/8/layout/vList4"/>
    <dgm:cxn modelId="{1DACD562-A85A-4AC6-8216-D2B33AB735AA}" type="presParOf" srcId="{9AB505ED-962B-442B-8FE2-D00EEA77E8B4}" destId="{22DDC02D-DD10-4946-8D37-7D4A129F61D4}" srcOrd="0" destOrd="0" presId="urn:microsoft.com/office/officeart/2005/8/layout/vList4"/>
    <dgm:cxn modelId="{4AFEF3BE-9727-495D-B8A7-262D632C844F}" type="presParOf" srcId="{9AB505ED-962B-442B-8FE2-D00EEA77E8B4}" destId="{8BDFC3DB-5879-483A-ADB5-1B1A03B1A7A8}" srcOrd="1" destOrd="0" presId="urn:microsoft.com/office/officeart/2005/8/layout/vList4"/>
    <dgm:cxn modelId="{35024EB7-A927-4C34-B8B4-FE1429F932EB}" type="presParOf" srcId="{9AB505ED-962B-442B-8FE2-D00EEA77E8B4}" destId="{7D36809A-7364-47FE-8310-79654A670FB7}" srcOrd="2" destOrd="0" presId="urn:microsoft.com/office/officeart/2005/8/layout/vList4"/>
    <dgm:cxn modelId="{E16C752D-44F2-4BB8-BEC2-9EB80DE1F846}" type="presParOf" srcId="{577D57BE-7F28-4A30-9B9D-08E4A646E906}" destId="{DE5C9DF4-6BDE-4B95-84F8-04F528B4F3B8}" srcOrd="3" destOrd="0" presId="urn:microsoft.com/office/officeart/2005/8/layout/vList4"/>
    <dgm:cxn modelId="{44F9136C-7581-4C57-A251-558D0C8A926D}" type="presParOf" srcId="{577D57BE-7F28-4A30-9B9D-08E4A646E906}" destId="{6AE53793-647C-400B-BF15-5008931E341C}" srcOrd="4" destOrd="0" presId="urn:microsoft.com/office/officeart/2005/8/layout/vList4"/>
    <dgm:cxn modelId="{C18C0393-D363-4059-84EE-FF7BD04CED43}" type="presParOf" srcId="{6AE53793-647C-400B-BF15-5008931E341C}" destId="{28104F74-820E-4A30-BC00-D4FE42CC219F}" srcOrd="0" destOrd="0" presId="urn:microsoft.com/office/officeart/2005/8/layout/vList4"/>
    <dgm:cxn modelId="{D3F1CED1-FE36-41CF-B036-678BA92F838B}" type="presParOf" srcId="{6AE53793-647C-400B-BF15-5008931E341C}" destId="{58609DBB-34EA-49C6-B7B7-102A7413F427}" srcOrd="1" destOrd="0" presId="urn:microsoft.com/office/officeart/2005/8/layout/vList4"/>
    <dgm:cxn modelId="{84FFCCBC-EAC3-46A7-AE9C-630A9F988A62}" type="presParOf" srcId="{6AE53793-647C-400B-BF15-5008931E341C}" destId="{0BB1D8E5-E9A5-4466-B873-C027FD3AFA3F}" srcOrd="2" destOrd="0" presId="urn:microsoft.com/office/officeart/2005/8/layout/vList4"/>
    <dgm:cxn modelId="{4C31182F-CC7E-44E2-9A2B-CEC34FDC5172}" type="presParOf" srcId="{577D57BE-7F28-4A30-9B9D-08E4A646E906}" destId="{0BED6708-1BEC-480C-929E-483CB93CD08C}" srcOrd="5" destOrd="0" presId="urn:microsoft.com/office/officeart/2005/8/layout/vList4"/>
    <dgm:cxn modelId="{DEDF54EE-B64A-450B-903E-BF4C41A2213C}" type="presParOf" srcId="{577D57BE-7F28-4A30-9B9D-08E4A646E906}" destId="{43A10B2A-DF13-4C83-9C52-A3DC299D88BF}" srcOrd="6" destOrd="0" presId="urn:microsoft.com/office/officeart/2005/8/layout/vList4"/>
    <dgm:cxn modelId="{D57A356E-8A12-48E0-BC91-B90B2404511E}" type="presParOf" srcId="{43A10B2A-DF13-4C83-9C52-A3DC299D88BF}" destId="{F9512771-CEB5-4A53-996E-5443A861CFED}" srcOrd="0" destOrd="0" presId="urn:microsoft.com/office/officeart/2005/8/layout/vList4"/>
    <dgm:cxn modelId="{04D6847B-03E3-481A-9431-E6D58D7A6E98}" type="presParOf" srcId="{43A10B2A-DF13-4C83-9C52-A3DC299D88BF}" destId="{AA24B3F0-E329-44BB-980A-DBBEC8DBE80E}" srcOrd="1" destOrd="0" presId="urn:microsoft.com/office/officeart/2005/8/layout/vList4"/>
    <dgm:cxn modelId="{AD533E80-E303-4DF1-B11C-49E79C1CC8A5}" type="presParOf" srcId="{43A10B2A-DF13-4C83-9C52-A3DC299D88BF}" destId="{22CC5E44-7F7B-4DB0-8197-BD7A81102E8A}" srcOrd="2" destOrd="0" presId="urn:microsoft.com/office/officeart/2005/8/layout/vList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802A36-B485-4794-BE09-98F7E9518E9F}" type="doc">
      <dgm:prSet loTypeId="urn:microsoft.com/office/officeart/2005/8/layout/orgChart1" loCatId="hierarchy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DD562E1-B090-4381-A9A1-F2DC1CBD927B}">
      <dgm:prSet phldrT="[Текст]" phldr="1"/>
      <dgm:spPr>
        <a:solidFill>
          <a:srgbClr val="00B0F0"/>
        </a:solidFill>
      </dgm:spPr>
      <dgm:t>
        <a:bodyPr/>
        <a:lstStyle/>
        <a:p>
          <a:endParaRPr lang="ru-RU" dirty="0"/>
        </a:p>
      </dgm:t>
    </dgm:pt>
    <dgm:pt modelId="{FC65F728-E190-436C-92F9-E83FB467171C}" type="parTrans" cxnId="{8D6204A2-8D66-465B-AADC-36F27290B3EB}">
      <dgm:prSet/>
      <dgm:spPr/>
      <dgm:t>
        <a:bodyPr/>
        <a:lstStyle/>
        <a:p>
          <a:endParaRPr lang="ru-RU"/>
        </a:p>
      </dgm:t>
    </dgm:pt>
    <dgm:pt modelId="{E5ED9EE6-EBC2-49A8-A6F3-DFC03ADB09B3}" type="sibTrans" cxnId="{8D6204A2-8D66-465B-AADC-36F27290B3EB}">
      <dgm:prSet/>
      <dgm:spPr/>
      <dgm:t>
        <a:bodyPr/>
        <a:lstStyle/>
        <a:p>
          <a:endParaRPr lang="ru-RU"/>
        </a:p>
      </dgm:t>
    </dgm:pt>
    <dgm:pt modelId="{013D6D3F-A2D7-4B17-82D2-62EFCDB84E27}">
      <dgm:prSet phldrT="[Текст]" phldr="1"/>
      <dgm:spPr>
        <a:solidFill>
          <a:srgbClr val="7030A0"/>
        </a:solidFill>
      </dgm:spPr>
      <dgm:t>
        <a:bodyPr/>
        <a:lstStyle/>
        <a:p>
          <a:endParaRPr lang="ru-RU" dirty="0"/>
        </a:p>
      </dgm:t>
    </dgm:pt>
    <dgm:pt modelId="{0D408895-1580-4D8E-8F1C-3B5D92B0D716}" type="parTrans" cxnId="{E0638CD1-9655-470E-B937-1BB85C32B406}">
      <dgm:prSet/>
      <dgm:spPr/>
      <dgm:t>
        <a:bodyPr/>
        <a:lstStyle/>
        <a:p>
          <a:endParaRPr lang="ru-RU"/>
        </a:p>
      </dgm:t>
    </dgm:pt>
    <dgm:pt modelId="{8FEC9C1F-663A-4B47-92DC-5A304177869E}" type="sibTrans" cxnId="{E0638CD1-9655-470E-B937-1BB85C32B406}">
      <dgm:prSet/>
      <dgm:spPr/>
      <dgm:t>
        <a:bodyPr/>
        <a:lstStyle/>
        <a:p>
          <a:endParaRPr lang="ru-RU"/>
        </a:p>
      </dgm:t>
    </dgm:pt>
    <dgm:pt modelId="{E22ED650-CEDC-4167-A065-B8BBED74470C}">
      <dgm:prSet phldrT="[Текст]" phldr="1"/>
      <dgm:spPr>
        <a:solidFill>
          <a:srgbClr val="7030A0"/>
        </a:solidFill>
      </dgm:spPr>
      <dgm:t>
        <a:bodyPr/>
        <a:lstStyle/>
        <a:p>
          <a:endParaRPr lang="ru-RU"/>
        </a:p>
      </dgm:t>
    </dgm:pt>
    <dgm:pt modelId="{CB91551E-9C31-4500-8734-0451D40FB199}" type="parTrans" cxnId="{1D0B06EF-2EA1-448F-BCA5-3300AFE1FC21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D3CD5842-D0B0-42DF-B8B0-C22E0E594651}" type="sibTrans" cxnId="{1D0B06EF-2EA1-448F-BCA5-3300AFE1FC21}">
      <dgm:prSet/>
      <dgm:spPr/>
      <dgm:t>
        <a:bodyPr/>
        <a:lstStyle/>
        <a:p>
          <a:endParaRPr lang="ru-RU"/>
        </a:p>
      </dgm:t>
    </dgm:pt>
    <dgm:pt modelId="{D041870A-9A4D-4110-931D-13434CCB5612}">
      <dgm:prSet phldrT="[Текст]" phldr="1"/>
      <dgm:spPr>
        <a:solidFill>
          <a:srgbClr val="7030A0"/>
        </a:solidFill>
      </dgm:spPr>
      <dgm:t>
        <a:bodyPr/>
        <a:lstStyle/>
        <a:p>
          <a:endParaRPr lang="ru-RU" dirty="0"/>
        </a:p>
      </dgm:t>
    </dgm:pt>
    <dgm:pt modelId="{9AAFA791-4779-4E3C-91BC-4E3D8648E446}" type="parTrans" cxnId="{F25F570A-BAAF-4D37-9875-BB44B04604F8}">
      <dgm:prSet/>
      <dgm:spPr/>
      <dgm:t>
        <a:bodyPr/>
        <a:lstStyle/>
        <a:p>
          <a:endParaRPr lang="ru-RU"/>
        </a:p>
      </dgm:t>
    </dgm:pt>
    <dgm:pt modelId="{7DD71194-E022-4E0E-8501-F87671C19A61}" type="sibTrans" cxnId="{F25F570A-BAAF-4D37-9875-BB44B04604F8}">
      <dgm:prSet/>
      <dgm:spPr/>
      <dgm:t>
        <a:bodyPr/>
        <a:lstStyle/>
        <a:p>
          <a:endParaRPr lang="ru-RU"/>
        </a:p>
      </dgm:t>
    </dgm:pt>
    <dgm:pt modelId="{CDA9959F-A467-4096-BEFE-9CF9430984E7}" type="pres">
      <dgm:prSet presAssocID="{D5802A36-B485-4794-BE09-98F7E9518E9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689AB1-B082-4907-94E7-CDB3082D08DF}" type="pres">
      <dgm:prSet presAssocID="{DDD562E1-B090-4381-A9A1-F2DC1CBD927B}" presName="hierRoot1" presStyleCnt="0">
        <dgm:presLayoutVars>
          <dgm:hierBranch val="init"/>
        </dgm:presLayoutVars>
      </dgm:prSet>
      <dgm:spPr/>
    </dgm:pt>
    <dgm:pt modelId="{ADD2B3F5-10B8-47B1-A217-6E554C2FA820}" type="pres">
      <dgm:prSet presAssocID="{DDD562E1-B090-4381-A9A1-F2DC1CBD927B}" presName="rootComposite1" presStyleCnt="0"/>
      <dgm:spPr/>
    </dgm:pt>
    <dgm:pt modelId="{CB4EBEA5-7838-4B23-9D6E-44DB53EFC5E0}" type="pres">
      <dgm:prSet presAssocID="{DDD562E1-B090-4381-A9A1-F2DC1CBD927B}" presName="rootText1" presStyleLbl="node0" presStyleIdx="0" presStyleCnt="1" custScaleX="200951" custScaleY="835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D4B64F-D3BB-42D1-85B4-FA40F15EF7C9}" type="pres">
      <dgm:prSet presAssocID="{DDD562E1-B090-4381-A9A1-F2DC1CBD927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D66D14C-DF96-4231-9942-45896C701A69}" type="pres">
      <dgm:prSet presAssocID="{DDD562E1-B090-4381-A9A1-F2DC1CBD927B}" presName="hierChild2" presStyleCnt="0"/>
      <dgm:spPr/>
    </dgm:pt>
    <dgm:pt modelId="{8CEAAC7E-79AF-494A-B1EC-DDFB00131EEB}" type="pres">
      <dgm:prSet presAssocID="{0D408895-1580-4D8E-8F1C-3B5D92B0D716}" presName="Name37" presStyleLbl="parChTrans1D2" presStyleIdx="0" presStyleCnt="3"/>
      <dgm:spPr/>
      <dgm:t>
        <a:bodyPr/>
        <a:lstStyle/>
        <a:p>
          <a:endParaRPr lang="ru-RU"/>
        </a:p>
      </dgm:t>
    </dgm:pt>
    <dgm:pt modelId="{2A0622D5-696C-4CF4-8190-8C13260F9819}" type="pres">
      <dgm:prSet presAssocID="{013D6D3F-A2D7-4B17-82D2-62EFCDB84E27}" presName="hierRoot2" presStyleCnt="0">
        <dgm:presLayoutVars>
          <dgm:hierBranch val="init"/>
        </dgm:presLayoutVars>
      </dgm:prSet>
      <dgm:spPr/>
    </dgm:pt>
    <dgm:pt modelId="{75733835-6166-49AE-99DB-6A001335ED3F}" type="pres">
      <dgm:prSet presAssocID="{013D6D3F-A2D7-4B17-82D2-62EFCDB84E27}" presName="rootComposite" presStyleCnt="0"/>
      <dgm:spPr/>
    </dgm:pt>
    <dgm:pt modelId="{CD1683BE-41F7-414B-A80D-CDA15E66393A}" type="pres">
      <dgm:prSet presAssocID="{013D6D3F-A2D7-4B17-82D2-62EFCDB84E27}" presName="rootText" presStyleLbl="node2" presStyleIdx="0" presStyleCnt="3" custScaleX="111843" custLinFactNeighborX="-178" custLinFactNeighborY="-3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B0B396-75A6-468B-B974-2392321B200A}" type="pres">
      <dgm:prSet presAssocID="{013D6D3F-A2D7-4B17-82D2-62EFCDB84E27}" presName="rootConnector" presStyleLbl="node2" presStyleIdx="0" presStyleCnt="3"/>
      <dgm:spPr/>
      <dgm:t>
        <a:bodyPr/>
        <a:lstStyle/>
        <a:p>
          <a:endParaRPr lang="ru-RU"/>
        </a:p>
      </dgm:t>
    </dgm:pt>
    <dgm:pt modelId="{61747E84-C81D-483D-B571-670A352C7AC4}" type="pres">
      <dgm:prSet presAssocID="{013D6D3F-A2D7-4B17-82D2-62EFCDB84E27}" presName="hierChild4" presStyleCnt="0"/>
      <dgm:spPr/>
    </dgm:pt>
    <dgm:pt modelId="{75441573-1457-45C4-9EF7-DDAAA339D045}" type="pres">
      <dgm:prSet presAssocID="{013D6D3F-A2D7-4B17-82D2-62EFCDB84E27}" presName="hierChild5" presStyleCnt="0"/>
      <dgm:spPr/>
    </dgm:pt>
    <dgm:pt modelId="{E897856A-46CA-4690-B0B1-1BDE9C851489}" type="pres">
      <dgm:prSet presAssocID="{CB91551E-9C31-4500-8734-0451D40FB199}" presName="Name37" presStyleLbl="parChTrans1D2" presStyleIdx="1" presStyleCnt="3"/>
      <dgm:spPr/>
      <dgm:t>
        <a:bodyPr/>
        <a:lstStyle/>
        <a:p>
          <a:endParaRPr lang="ru-RU"/>
        </a:p>
      </dgm:t>
    </dgm:pt>
    <dgm:pt modelId="{903D570B-FF68-4B1C-9DB4-A5F453FCAD23}" type="pres">
      <dgm:prSet presAssocID="{E22ED650-CEDC-4167-A065-B8BBED74470C}" presName="hierRoot2" presStyleCnt="0">
        <dgm:presLayoutVars>
          <dgm:hierBranch val="init"/>
        </dgm:presLayoutVars>
      </dgm:prSet>
      <dgm:spPr/>
    </dgm:pt>
    <dgm:pt modelId="{D63159E3-9302-4C13-8BA5-EEE2D5DB3A9C}" type="pres">
      <dgm:prSet presAssocID="{E22ED650-CEDC-4167-A065-B8BBED74470C}" presName="rootComposite" presStyleCnt="0"/>
      <dgm:spPr/>
    </dgm:pt>
    <dgm:pt modelId="{53DE9AAF-00EA-4BC8-9BAB-062B9EC8BB09}" type="pres">
      <dgm:prSet presAssocID="{E22ED650-CEDC-4167-A065-B8BBED74470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E7CA69-6709-4B11-AE04-88442192D84C}" type="pres">
      <dgm:prSet presAssocID="{E22ED650-CEDC-4167-A065-B8BBED74470C}" presName="rootConnector" presStyleLbl="node2" presStyleIdx="1" presStyleCnt="3"/>
      <dgm:spPr/>
      <dgm:t>
        <a:bodyPr/>
        <a:lstStyle/>
        <a:p>
          <a:endParaRPr lang="ru-RU"/>
        </a:p>
      </dgm:t>
    </dgm:pt>
    <dgm:pt modelId="{9AC4A349-0BE6-4CA0-A8DB-52317EF2ED5A}" type="pres">
      <dgm:prSet presAssocID="{E22ED650-CEDC-4167-A065-B8BBED74470C}" presName="hierChild4" presStyleCnt="0"/>
      <dgm:spPr/>
    </dgm:pt>
    <dgm:pt modelId="{23D7A95A-D0B6-4908-A3CC-4E5E0A14752F}" type="pres">
      <dgm:prSet presAssocID="{E22ED650-CEDC-4167-A065-B8BBED74470C}" presName="hierChild5" presStyleCnt="0"/>
      <dgm:spPr/>
    </dgm:pt>
    <dgm:pt modelId="{C2765AFF-107D-468A-B150-DECAF3973D15}" type="pres">
      <dgm:prSet presAssocID="{9AAFA791-4779-4E3C-91BC-4E3D8648E446}" presName="Name37" presStyleLbl="parChTrans1D2" presStyleIdx="2" presStyleCnt="3"/>
      <dgm:spPr/>
      <dgm:t>
        <a:bodyPr/>
        <a:lstStyle/>
        <a:p>
          <a:endParaRPr lang="ru-RU"/>
        </a:p>
      </dgm:t>
    </dgm:pt>
    <dgm:pt modelId="{3A67577E-C553-4136-865D-272AB6477512}" type="pres">
      <dgm:prSet presAssocID="{D041870A-9A4D-4110-931D-13434CCB5612}" presName="hierRoot2" presStyleCnt="0">
        <dgm:presLayoutVars>
          <dgm:hierBranch val="init"/>
        </dgm:presLayoutVars>
      </dgm:prSet>
      <dgm:spPr/>
    </dgm:pt>
    <dgm:pt modelId="{49601A1D-7395-4BB8-A40F-11A6A67832A2}" type="pres">
      <dgm:prSet presAssocID="{D041870A-9A4D-4110-931D-13434CCB5612}" presName="rootComposite" presStyleCnt="0"/>
      <dgm:spPr/>
    </dgm:pt>
    <dgm:pt modelId="{F93486BA-1F1A-4351-97EA-D0B0D378A8EC}" type="pres">
      <dgm:prSet presAssocID="{D041870A-9A4D-4110-931D-13434CCB5612}" presName="rootText" presStyleLbl="node2" presStyleIdx="2" presStyleCnt="3" custScaleX="139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7320C0-4EEE-457F-AB10-8A15112AB68C}" type="pres">
      <dgm:prSet presAssocID="{D041870A-9A4D-4110-931D-13434CCB5612}" presName="rootConnector" presStyleLbl="node2" presStyleIdx="2" presStyleCnt="3"/>
      <dgm:spPr/>
      <dgm:t>
        <a:bodyPr/>
        <a:lstStyle/>
        <a:p>
          <a:endParaRPr lang="ru-RU"/>
        </a:p>
      </dgm:t>
    </dgm:pt>
    <dgm:pt modelId="{FFD0CE4C-C289-4351-89CB-AFC58766C234}" type="pres">
      <dgm:prSet presAssocID="{D041870A-9A4D-4110-931D-13434CCB5612}" presName="hierChild4" presStyleCnt="0"/>
      <dgm:spPr/>
    </dgm:pt>
    <dgm:pt modelId="{005162B8-BA34-4214-93BF-0C59365CF9BE}" type="pres">
      <dgm:prSet presAssocID="{D041870A-9A4D-4110-931D-13434CCB5612}" presName="hierChild5" presStyleCnt="0"/>
      <dgm:spPr/>
    </dgm:pt>
    <dgm:pt modelId="{113E3C3C-98F5-40B8-9161-07C77F9A99C3}" type="pres">
      <dgm:prSet presAssocID="{DDD562E1-B090-4381-A9A1-F2DC1CBD927B}" presName="hierChild3" presStyleCnt="0"/>
      <dgm:spPr/>
    </dgm:pt>
  </dgm:ptLst>
  <dgm:cxnLst>
    <dgm:cxn modelId="{4B0C7AE2-92B4-4DEF-90F9-61A0203374E7}" type="presOf" srcId="{9AAFA791-4779-4E3C-91BC-4E3D8648E446}" destId="{C2765AFF-107D-468A-B150-DECAF3973D15}" srcOrd="0" destOrd="0" presId="urn:microsoft.com/office/officeart/2005/8/layout/orgChart1"/>
    <dgm:cxn modelId="{E0638CD1-9655-470E-B937-1BB85C32B406}" srcId="{DDD562E1-B090-4381-A9A1-F2DC1CBD927B}" destId="{013D6D3F-A2D7-4B17-82D2-62EFCDB84E27}" srcOrd="0" destOrd="0" parTransId="{0D408895-1580-4D8E-8F1C-3B5D92B0D716}" sibTransId="{8FEC9C1F-663A-4B47-92DC-5A304177869E}"/>
    <dgm:cxn modelId="{8D6204A2-8D66-465B-AADC-36F27290B3EB}" srcId="{D5802A36-B485-4794-BE09-98F7E9518E9F}" destId="{DDD562E1-B090-4381-A9A1-F2DC1CBD927B}" srcOrd="0" destOrd="0" parTransId="{FC65F728-E190-436C-92F9-E83FB467171C}" sibTransId="{E5ED9EE6-EBC2-49A8-A6F3-DFC03ADB09B3}"/>
    <dgm:cxn modelId="{B5A83320-497A-425B-A313-FC93B03D2429}" type="presOf" srcId="{013D6D3F-A2D7-4B17-82D2-62EFCDB84E27}" destId="{4DB0B396-75A6-468B-B974-2392321B200A}" srcOrd="1" destOrd="0" presId="urn:microsoft.com/office/officeart/2005/8/layout/orgChart1"/>
    <dgm:cxn modelId="{91A3F6DC-5230-4900-B357-A115448B4805}" type="presOf" srcId="{DDD562E1-B090-4381-A9A1-F2DC1CBD927B}" destId="{26D4B64F-D3BB-42D1-85B4-FA40F15EF7C9}" srcOrd="1" destOrd="0" presId="urn:microsoft.com/office/officeart/2005/8/layout/orgChart1"/>
    <dgm:cxn modelId="{320E6F78-2D03-4097-9611-C093E65AA9F3}" type="presOf" srcId="{D5802A36-B485-4794-BE09-98F7E9518E9F}" destId="{CDA9959F-A467-4096-BEFE-9CF9430984E7}" srcOrd="0" destOrd="0" presId="urn:microsoft.com/office/officeart/2005/8/layout/orgChart1"/>
    <dgm:cxn modelId="{21BEC567-7D71-4B89-A4D0-E524AA7E4A49}" type="presOf" srcId="{0D408895-1580-4D8E-8F1C-3B5D92B0D716}" destId="{8CEAAC7E-79AF-494A-B1EC-DDFB00131EEB}" srcOrd="0" destOrd="0" presId="urn:microsoft.com/office/officeart/2005/8/layout/orgChart1"/>
    <dgm:cxn modelId="{5044D735-65A1-45E6-8336-8548BE51E549}" type="presOf" srcId="{D041870A-9A4D-4110-931D-13434CCB5612}" destId="{6D7320C0-4EEE-457F-AB10-8A15112AB68C}" srcOrd="1" destOrd="0" presId="urn:microsoft.com/office/officeart/2005/8/layout/orgChart1"/>
    <dgm:cxn modelId="{F4B9EB25-512D-468A-8E5C-CEF69603B77B}" type="presOf" srcId="{D041870A-9A4D-4110-931D-13434CCB5612}" destId="{F93486BA-1F1A-4351-97EA-D0B0D378A8EC}" srcOrd="0" destOrd="0" presId="urn:microsoft.com/office/officeart/2005/8/layout/orgChart1"/>
    <dgm:cxn modelId="{F25F570A-BAAF-4D37-9875-BB44B04604F8}" srcId="{DDD562E1-B090-4381-A9A1-F2DC1CBD927B}" destId="{D041870A-9A4D-4110-931D-13434CCB5612}" srcOrd="2" destOrd="0" parTransId="{9AAFA791-4779-4E3C-91BC-4E3D8648E446}" sibTransId="{7DD71194-E022-4E0E-8501-F87671C19A61}"/>
    <dgm:cxn modelId="{2615D2C3-9B43-4657-9185-B1B5E968EC26}" type="presOf" srcId="{E22ED650-CEDC-4167-A065-B8BBED74470C}" destId="{53DE9AAF-00EA-4BC8-9BAB-062B9EC8BB09}" srcOrd="0" destOrd="0" presId="urn:microsoft.com/office/officeart/2005/8/layout/orgChart1"/>
    <dgm:cxn modelId="{16FF7450-A942-4C1D-AC0D-1F1CF7E3F80F}" type="presOf" srcId="{CB91551E-9C31-4500-8734-0451D40FB199}" destId="{E897856A-46CA-4690-B0B1-1BDE9C851489}" srcOrd="0" destOrd="0" presId="urn:microsoft.com/office/officeart/2005/8/layout/orgChart1"/>
    <dgm:cxn modelId="{7C21DB46-3AEE-4856-A39F-928001C0B1D5}" type="presOf" srcId="{013D6D3F-A2D7-4B17-82D2-62EFCDB84E27}" destId="{CD1683BE-41F7-414B-A80D-CDA15E66393A}" srcOrd="0" destOrd="0" presId="urn:microsoft.com/office/officeart/2005/8/layout/orgChart1"/>
    <dgm:cxn modelId="{AA0A5F73-8E61-4D35-A254-AA7500F3B1EA}" type="presOf" srcId="{DDD562E1-B090-4381-A9A1-F2DC1CBD927B}" destId="{CB4EBEA5-7838-4B23-9D6E-44DB53EFC5E0}" srcOrd="0" destOrd="0" presId="urn:microsoft.com/office/officeart/2005/8/layout/orgChart1"/>
    <dgm:cxn modelId="{D3780519-B952-4BB6-A9B9-C031FF6E01FD}" type="presOf" srcId="{E22ED650-CEDC-4167-A065-B8BBED74470C}" destId="{8FE7CA69-6709-4B11-AE04-88442192D84C}" srcOrd="1" destOrd="0" presId="urn:microsoft.com/office/officeart/2005/8/layout/orgChart1"/>
    <dgm:cxn modelId="{1D0B06EF-2EA1-448F-BCA5-3300AFE1FC21}" srcId="{DDD562E1-B090-4381-A9A1-F2DC1CBD927B}" destId="{E22ED650-CEDC-4167-A065-B8BBED74470C}" srcOrd="1" destOrd="0" parTransId="{CB91551E-9C31-4500-8734-0451D40FB199}" sibTransId="{D3CD5842-D0B0-42DF-B8B0-C22E0E594651}"/>
    <dgm:cxn modelId="{AF76A9CE-9655-4B03-AB6F-98D85443762F}" type="presParOf" srcId="{CDA9959F-A467-4096-BEFE-9CF9430984E7}" destId="{8C689AB1-B082-4907-94E7-CDB3082D08DF}" srcOrd="0" destOrd="0" presId="urn:microsoft.com/office/officeart/2005/8/layout/orgChart1"/>
    <dgm:cxn modelId="{8317C65C-8059-41BE-B82C-B8AEE0092CAF}" type="presParOf" srcId="{8C689AB1-B082-4907-94E7-CDB3082D08DF}" destId="{ADD2B3F5-10B8-47B1-A217-6E554C2FA820}" srcOrd="0" destOrd="0" presId="urn:microsoft.com/office/officeart/2005/8/layout/orgChart1"/>
    <dgm:cxn modelId="{7AC45846-70D0-44F6-99D4-B4F1E8B41B1D}" type="presParOf" srcId="{ADD2B3F5-10B8-47B1-A217-6E554C2FA820}" destId="{CB4EBEA5-7838-4B23-9D6E-44DB53EFC5E0}" srcOrd="0" destOrd="0" presId="urn:microsoft.com/office/officeart/2005/8/layout/orgChart1"/>
    <dgm:cxn modelId="{50533714-79C9-45FD-80F5-B8520CB956FC}" type="presParOf" srcId="{ADD2B3F5-10B8-47B1-A217-6E554C2FA820}" destId="{26D4B64F-D3BB-42D1-85B4-FA40F15EF7C9}" srcOrd="1" destOrd="0" presId="urn:microsoft.com/office/officeart/2005/8/layout/orgChart1"/>
    <dgm:cxn modelId="{7FF13CD9-8832-4D56-9A89-0437110B048E}" type="presParOf" srcId="{8C689AB1-B082-4907-94E7-CDB3082D08DF}" destId="{5D66D14C-DF96-4231-9942-45896C701A69}" srcOrd="1" destOrd="0" presId="urn:microsoft.com/office/officeart/2005/8/layout/orgChart1"/>
    <dgm:cxn modelId="{C4B87911-643C-450A-813F-3D489D889EC3}" type="presParOf" srcId="{5D66D14C-DF96-4231-9942-45896C701A69}" destId="{8CEAAC7E-79AF-494A-B1EC-DDFB00131EEB}" srcOrd="0" destOrd="0" presId="urn:microsoft.com/office/officeart/2005/8/layout/orgChart1"/>
    <dgm:cxn modelId="{2BC5EAEE-BF8B-4568-91D6-0DC162B04F46}" type="presParOf" srcId="{5D66D14C-DF96-4231-9942-45896C701A69}" destId="{2A0622D5-696C-4CF4-8190-8C13260F9819}" srcOrd="1" destOrd="0" presId="urn:microsoft.com/office/officeart/2005/8/layout/orgChart1"/>
    <dgm:cxn modelId="{5558B811-C799-4FA7-A354-301E1838903C}" type="presParOf" srcId="{2A0622D5-696C-4CF4-8190-8C13260F9819}" destId="{75733835-6166-49AE-99DB-6A001335ED3F}" srcOrd="0" destOrd="0" presId="urn:microsoft.com/office/officeart/2005/8/layout/orgChart1"/>
    <dgm:cxn modelId="{378BA768-B9A7-420E-A6E2-C3F2A9B08806}" type="presParOf" srcId="{75733835-6166-49AE-99DB-6A001335ED3F}" destId="{CD1683BE-41F7-414B-A80D-CDA15E66393A}" srcOrd="0" destOrd="0" presId="urn:microsoft.com/office/officeart/2005/8/layout/orgChart1"/>
    <dgm:cxn modelId="{112E59C3-723C-4B2B-B325-15511225E51C}" type="presParOf" srcId="{75733835-6166-49AE-99DB-6A001335ED3F}" destId="{4DB0B396-75A6-468B-B974-2392321B200A}" srcOrd="1" destOrd="0" presId="urn:microsoft.com/office/officeart/2005/8/layout/orgChart1"/>
    <dgm:cxn modelId="{5F51C6B9-C158-47A6-9B42-74AF01C3FD63}" type="presParOf" srcId="{2A0622D5-696C-4CF4-8190-8C13260F9819}" destId="{61747E84-C81D-483D-B571-670A352C7AC4}" srcOrd="1" destOrd="0" presId="urn:microsoft.com/office/officeart/2005/8/layout/orgChart1"/>
    <dgm:cxn modelId="{22839193-5793-40E3-8CF0-70FBCE8A255D}" type="presParOf" srcId="{2A0622D5-696C-4CF4-8190-8C13260F9819}" destId="{75441573-1457-45C4-9EF7-DDAAA339D045}" srcOrd="2" destOrd="0" presId="urn:microsoft.com/office/officeart/2005/8/layout/orgChart1"/>
    <dgm:cxn modelId="{BC9D58D8-D152-4D50-8CE0-714A595E4966}" type="presParOf" srcId="{5D66D14C-DF96-4231-9942-45896C701A69}" destId="{E897856A-46CA-4690-B0B1-1BDE9C851489}" srcOrd="2" destOrd="0" presId="urn:microsoft.com/office/officeart/2005/8/layout/orgChart1"/>
    <dgm:cxn modelId="{FB0CD3CE-8CDB-4D85-825A-6EBBC706E0CD}" type="presParOf" srcId="{5D66D14C-DF96-4231-9942-45896C701A69}" destId="{903D570B-FF68-4B1C-9DB4-A5F453FCAD23}" srcOrd="3" destOrd="0" presId="urn:microsoft.com/office/officeart/2005/8/layout/orgChart1"/>
    <dgm:cxn modelId="{A1EE6CD7-1FE6-4C50-95EF-D34843EF9963}" type="presParOf" srcId="{903D570B-FF68-4B1C-9DB4-A5F453FCAD23}" destId="{D63159E3-9302-4C13-8BA5-EEE2D5DB3A9C}" srcOrd="0" destOrd="0" presId="urn:microsoft.com/office/officeart/2005/8/layout/orgChart1"/>
    <dgm:cxn modelId="{4E67268C-8A3F-4497-B2F8-D6A0BC0E9190}" type="presParOf" srcId="{D63159E3-9302-4C13-8BA5-EEE2D5DB3A9C}" destId="{53DE9AAF-00EA-4BC8-9BAB-062B9EC8BB09}" srcOrd="0" destOrd="0" presId="urn:microsoft.com/office/officeart/2005/8/layout/orgChart1"/>
    <dgm:cxn modelId="{87BC50E7-807A-4468-9C72-C2F8F3AD49B5}" type="presParOf" srcId="{D63159E3-9302-4C13-8BA5-EEE2D5DB3A9C}" destId="{8FE7CA69-6709-4B11-AE04-88442192D84C}" srcOrd="1" destOrd="0" presId="urn:microsoft.com/office/officeart/2005/8/layout/orgChart1"/>
    <dgm:cxn modelId="{0B7F6B50-1826-4283-A617-73A39FF5B94F}" type="presParOf" srcId="{903D570B-FF68-4B1C-9DB4-A5F453FCAD23}" destId="{9AC4A349-0BE6-4CA0-A8DB-52317EF2ED5A}" srcOrd="1" destOrd="0" presId="urn:microsoft.com/office/officeart/2005/8/layout/orgChart1"/>
    <dgm:cxn modelId="{2869BF74-0CBF-485F-AF2D-4739621B31FC}" type="presParOf" srcId="{903D570B-FF68-4B1C-9DB4-A5F453FCAD23}" destId="{23D7A95A-D0B6-4908-A3CC-4E5E0A14752F}" srcOrd="2" destOrd="0" presId="urn:microsoft.com/office/officeart/2005/8/layout/orgChart1"/>
    <dgm:cxn modelId="{5F0BF6B2-ED2C-4D98-8A80-9DA0C9F61B48}" type="presParOf" srcId="{5D66D14C-DF96-4231-9942-45896C701A69}" destId="{C2765AFF-107D-468A-B150-DECAF3973D15}" srcOrd="4" destOrd="0" presId="urn:microsoft.com/office/officeart/2005/8/layout/orgChart1"/>
    <dgm:cxn modelId="{2B50A028-11C7-4BAD-A9D0-4245599EF509}" type="presParOf" srcId="{5D66D14C-DF96-4231-9942-45896C701A69}" destId="{3A67577E-C553-4136-865D-272AB6477512}" srcOrd="5" destOrd="0" presId="urn:microsoft.com/office/officeart/2005/8/layout/orgChart1"/>
    <dgm:cxn modelId="{3BEF4D74-C0D6-4414-80EC-5DB979F93E6A}" type="presParOf" srcId="{3A67577E-C553-4136-865D-272AB6477512}" destId="{49601A1D-7395-4BB8-A40F-11A6A67832A2}" srcOrd="0" destOrd="0" presId="urn:microsoft.com/office/officeart/2005/8/layout/orgChart1"/>
    <dgm:cxn modelId="{E91695B9-A28D-4202-BAD6-90A727EBF465}" type="presParOf" srcId="{49601A1D-7395-4BB8-A40F-11A6A67832A2}" destId="{F93486BA-1F1A-4351-97EA-D0B0D378A8EC}" srcOrd="0" destOrd="0" presId="urn:microsoft.com/office/officeart/2005/8/layout/orgChart1"/>
    <dgm:cxn modelId="{1873C81A-6F41-4C3F-BB47-C0233FDDB746}" type="presParOf" srcId="{49601A1D-7395-4BB8-A40F-11A6A67832A2}" destId="{6D7320C0-4EEE-457F-AB10-8A15112AB68C}" srcOrd="1" destOrd="0" presId="urn:microsoft.com/office/officeart/2005/8/layout/orgChart1"/>
    <dgm:cxn modelId="{10639FEC-AB44-46E8-83F6-5957054616B5}" type="presParOf" srcId="{3A67577E-C553-4136-865D-272AB6477512}" destId="{FFD0CE4C-C289-4351-89CB-AFC58766C234}" srcOrd="1" destOrd="0" presId="urn:microsoft.com/office/officeart/2005/8/layout/orgChart1"/>
    <dgm:cxn modelId="{5EC2A3A6-DE50-4D13-9B92-1C96C18A58E3}" type="presParOf" srcId="{3A67577E-C553-4136-865D-272AB6477512}" destId="{005162B8-BA34-4214-93BF-0C59365CF9BE}" srcOrd="2" destOrd="0" presId="urn:microsoft.com/office/officeart/2005/8/layout/orgChart1"/>
    <dgm:cxn modelId="{25EA34BC-11B9-442B-9B71-95B006C0ACC6}" type="presParOf" srcId="{8C689AB1-B082-4907-94E7-CDB3082D08DF}" destId="{113E3C3C-98F5-40B8-9161-07C77F9A99C3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01791-C1EB-43BD-A6B7-DD27725EC458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F8A9E5-083A-405D-B8B0-C02752818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0007A7-4038-4EE3-A652-3F876C028D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8A9E5-083A-405D-B8B0-C02752818D5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1E363-03D4-4F31-8CD2-EE4E0C7D76B7}" type="datetimeFigureOut">
              <a:rPr lang="ru-RU" smtClean="0"/>
              <a:pPr/>
              <a:t>07.12.2012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4B8A4-1333-42B4-B29E-F97714CFB9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7.jpeg"/><Relationship Id="rId7" Type="http://schemas.openxmlformats.org/officeDocument/2006/relationships/diagramData" Target="../diagrams/data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8.png"/><Relationship Id="rId9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785926"/>
            <a:ext cx="83229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1314431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ТЕЛА И ВЕЩЕСТВА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4929188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357813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8" name="Овал 7"/>
          <p:cNvSpPr/>
          <p:nvPr/>
        </p:nvSpPr>
        <p:spPr>
          <a:xfrm>
            <a:off x="5786438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215063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10" name="Овал 9"/>
          <p:cNvSpPr/>
          <p:nvPr/>
        </p:nvSpPr>
        <p:spPr>
          <a:xfrm>
            <a:off x="6643688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072313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12" name="Овал 11"/>
          <p:cNvSpPr/>
          <p:nvPr/>
        </p:nvSpPr>
        <p:spPr>
          <a:xfrm>
            <a:off x="7500938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929563" y="15255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14" name="Овал 13"/>
          <p:cNvSpPr/>
          <p:nvPr/>
        </p:nvSpPr>
        <p:spPr>
          <a:xfrm>
            <a:off x="5143500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572125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16" name="Овал 15"/>
          <p:cNvSpPr/>
          <p:nvPr/>
        </p:nvSpPr>
        <p:spPr>
          <a:xfrm>
            <a:off x="6000750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429375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18" name="Овал 17"/>
          <p:cNvSpPr/>
          <p:nvPr/>
        </p:nvSpPr>
        <p:spPr>
          <a:xfrm>
            <a:off x="6858000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286625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20" name="Овал 19"/>
          <p:cNvSpPr/>
          <p:nvPr/>
        </p:nvSpPr>
        <p:spPr>
          <a:xfrm>
            <a:off x="7715250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8143875" y="1885950"/>
            <a:ext cx="287338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22" name="Овал 21"/>
          <p:cNvSpPr/>
          <p:nvPr/>
        </p:nvSpPr>
        <p:spPr>
          <a:xfrm>
            <a:off x="4929188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357813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24" name="Овал 23"/>
          <p:cNvSpPr/>
          <p:nvPr/>
        </p:nvSpPr>
        <p:spPr>
          <a:xfrm>
            <a:off x="5786438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215063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26" name="Овал 25"/>
          <p:cNvSpPr/>
          <p:nvPr/>
        </p:nvSpPr>
        <p:spPr>
          <a:xfrm>
            <a:off x="6643688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072313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28" name="Овал 27"/>
          <p:cNvSpPr/>
          <p:nvPr/>
        </p:nvSpPr>
        <p:spPr>
          <a:xfrm>
            <a:off x="7500938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929563" y="22955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30" name="Овал 29"/>
          <p:cNvSpPr/>
          <p:nvPr/>
        </p:nvSpPr>
        <p:spPr>
          <a:xfrm>
            <a:off x="5143500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572125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32" name="Овал 31"/>
          <p:cNvSpPr/>
          <p:nvPr/>
        </p:nvSpPr>
        <p:spPr>
          <a:xfrm>
            <a:off x="6000750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429375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34" name="Овал 33"/>
          <p:cNvSpPr/>
          <p:nvPr/>
        </p:nvSpPr>
        <p:spPr>
          <a:xfrm>
            <a:off x="6858000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286625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36" name="Овал 35"/>
          <p:cNvSpPr/>
          <p:nvPr/>
        </p:nvSpPr>
        <p:spPr>
          <a:xfrm>
            <a:off x="7715250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143875" y="265430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38" name="Овал 37"/>
          <p:cNvSpPr/>
          <p:nvPr/>
        </p:nvSpPr>
        <p:spPr>
          <a:xfrm>
            <a:off x="4929188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357813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40" name="Овал 39"/>
          <p:cNvSpPr/>
          <p:nvPr/>
        </p:nvSpPr>
        <p:spPr>
          <a:xfrm>
            <a:off x="5786438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215063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42" name="Овал 41"/>
          <p:cNvSpPr/>
          <p:nvPr/>
        </p:nvSpPr>
        <p:spPr>
          <a:xfrm>
            <a:off x="6643688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7072313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44" name="Овал 43"/>
          <p:cNvSpPr/>
          <p:nvPr/>
        </p:nvSpPr>
        <p:spPr>
          <a:xfrm>
            <a:off x="7500938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7929563" y="3011488"/>
            <a:ext cx="287337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46" name="Овал 45"/>
          <p:cNvSpPr/>
          <p:nvPr/>
        </p:nvSpPr>
        <p:spPr>
          <a:xfrm>
            <a:off x="5143500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572125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48" name="Овал 47"/>
          <p:cNvSpPr/>
          <p:nvPr/>
        </p:nvSpPr>
        <p:spPr>
          <a:xfrm>
            <a:off x="6000750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429375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50" name="Овал 49"/>
          <p:cNvSpPr/>
          <p:nvPr/>
        </p:nvSpPr>
        <p:spPr>
          <a:xfrm>
            <a:off x="6858000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7286625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52" name="Овал 51"/>
          <p:cNvSpPr/>
          <p:nvPr/>
        </p:nvSpPr>
        <p:spPr>
          <a:xfrm>
            <a:off x="7715250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8143875" y="3371850"/>
            <a:ext cx="287338" cy="28892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54" name="Овал 53"/>
          <p:cNvSpPr/>
          <p:nvPr/>
        </p:nvSpPr>
        <p:spPr>
          <a:xfrm>
            <a:off x="4929188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5357813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56" name="Овал 55"/>
          <p:cNvSpPr/>
          <p:nvPr/>
        </p:nvSpPr>
        <p:spPr>
          <a:xfrm>
            <a:off x="5786438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6215063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58" name="Овал 57"/>
          <p:cNvSpPr/>
          <p:nvPr/>
        </p:nvSpPr>
        <p:spPr>
          <a:xfrm>
            <a:off x="6643688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7072313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60" name="Овал 59"/>
          <p:cNvSpPr/>
          <p:nvPr/>
        </p:nvSpPr>
        <p:spPr>
          <a:xfrm>
            <a:off x="7500938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7929563" y="3781425"/>
            <a:ext cx="287337" cy="28733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62" name="Овал 61"/>
          <p:cNvSpPr/>
          <p:nvPr/>
        </p:nvSpPr>
        <p:spPr>
          <a:xfrm>
            <a:off x="5143500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5572125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64" name="Овал 63"/>
          <p:cNvSpPr/>
          <p:nvPr/>
        </p:nvSpPr>
        <p:spPr>
          <a:xfrm>
            <a:off x="6000750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6429375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66" name="Овал 65"/>
          <p:cNvSpPr/>
          <p:nvPr/>
        </p:nvSpPr>
        <p:spPr>
          <a:xfrm>
            <a:off x="6858000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286625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sp>
        <p:nvSpPr>
          <p:cNvPr id="68" name="Овал 67"/>
          <p:cNvSpPr/>
          <p:nvPr/>
        </p:nvSpPr>
        <p:spPr>
          <a:xfrm>
            <a:off x="7715250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8143875" y="4141788"/>
            <a:ext cx="287338" cy="28733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aseline="-25000" dirty="0"/>
          </a:p>
        </p:txBody>
      </p:sp>
      <p:pic>
        <p:nvPicPr>
          <p:cNvPr id="72" name="Рисунок 71" descr="штангис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357298"/>
            <a:ext cx="2549200" cy="4657800"/>
          </a:xfrm>
          <a:prstGeom prst="rect">
            <a:avLst/>
          </a:prstGeom>
          <a:effectLst>
            <a:outerShdw blurRad="203200" dist="38100" dir="2700000" sx="104000" sy="104000" algn="tl" rotWithShape="0">
              <a:prstClr val="black">
                <a:alpha val="45000"/>
              </a:prstClr>
            </a:outerShdw>
          </a:effectLst>
        </p:spPr>
      </p:pic>
      <p:sp>
        <p:nvSpPr>
          <p:cNvPr id="79" name="Прямоугольник 78"/>
          <p:cNvSpPr/>
          <p:nvPr/>
        </p:nvSpPr>
        <p:spPr>
          <a:xfrm>
            <a:off x="0" y="214290"/>
            <a:ext cx="892971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Движение частиц в твердом веществе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6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12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1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2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24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2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30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3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3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40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42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4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48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5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52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54" dur="2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5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58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60" dur="2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069 0.00087 -0.00185 0.00156 -0.00255 C 0.00226 -0.00324 0.00365 -0.00463 0.00452 -0.00486 C 0.00538 -0.00509 0.00677 -0.00532 0.00729 -0.00463 C 0.00781 -0.00393 0.00816 -0.00231 0.00764 -0.00116 C 0.00712 0 0.00469 0.00208 0.00365 0.00301 C 0.00261 0.00394 0.00209 0.00417 0.00139 0.00417 C 0.0007 0.00417 0 0.00324 -0.00017 0.00232 C -0.00035 0.00139 -0.00035 0.0007 0 0 Z " pathEditMode="relative" ptsTypes="aaaaaaaaa">
                                      <p:cBhvr>
                                        <p:cTn id="6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6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66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7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7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7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78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8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82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84" dur="2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8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8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9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69 -0.00023 -0.0019 -0.00185 -0.00208 -0.00278 C -0.00225 -0.0037 -0.0019 -0.00509 -0.00156 -0.00625 C -0.00121 -0.00741 -0.00086 -0.00903 -0.00034 -0.00972 C 0.00018 -0.01042 0.00105 -0.01088 0.00157 -0.01042 C 0.00209 -0.00995 0.00296 -0.00856 0.00313 -0.00764 C 0.0033 -0.00671 0.00278 -0.00532 0.00261 -0.00417 C 0.00244 -0.00301 0.00244 -0.00162 0.00209 -0.00093 C 0.00174 -0.00023 0.0007 0.00023 0 0 Z " pathEditMode="relative" ptsTypes="aaaaaaaaa">
                                      <p:cBhvr>
                                        <p:cTn id="9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4.44444E-6 C 0.01354 -0.00093 0.01233 -0.00116 0.01094 -0.00139 C 0.00955 -0.00162 0.00712 -0.00139 0.00573 -0.00139 C 0.00434 -0.00139 0.0033 -0.00139 0.0026 -0.0007 C 0.00191 4.44444E-6 0.00121 0.00185 0.00156 0.00277 C 0.00191 0.0037 0.00365 0.00463 0.00486 0.00486 C 0.00608 0.00509 0.00746 0.00416 0.00903 0.00416 C 0.01059 0.00416 0.01302 0.00463 0.01406 0.00416 C 0.0151 0.0037 0.01458 0.00092 0.01406 4.44444E-6 Z " pathEditMode="relative" rAng="0" ptsTypes="aaaaaaaaa">
                                      <p:cBhvr>
                                        <p:cTn id="9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4.44444E-6 C 0.01354 -0.00093 0.01233 -0.00116 0.01094 -0.00139 C 0.00955 -0.00162 0.00712 -0.00139 0.00573 -0.00139 C 0.00434 -0.00139 0.0033 -0.00139 0.0026 -0.0007 C 0.00191 4.44444E-6 0.00121 0.00185 0.00156 0.00277 C 0.00191 0.0037 0.00365 0.00463 0.00486 0.00486 C 0.00608 0.00509 0.00746 0.00416 0.00903 0.00416 C 0.01059 0.00416 0.01302 0.00463 0.01406 0.00416 C 0.0151 0.0037 0.01458 0.00092 0.01406 4.44444E-6 Z " pathEditMode="relative" rAng="0" ptsTypes="aaaaaaaaa">
                                      <p:cBhvr>
                                        <p:cTn id="9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7.40741E-7 C 0.01354 -0.00093 0.01232 -0.00116 0.01093 -0.00139 C 0.00955 -0.00162 0.00712 -0.00139 0.00573 -0.00139 C 0.00434 -0.00139 0.0033 -0.00139 0.0026 -0.0007 C 0.00191 7.40741E-7 0.00121 0.00185 0.00156 0.00278 C 0.00191 0.0037 0.00364 0.00463 0.00486 0.00486 C 0.00607 0.00509 0.00746 0.00417 0.00902 0.00417 C 0.01059 0.00417 0.01302 0.00463 0.01406 0.00417 C 0.0151 0.0037 0.01458 0.00093 0.01406 7.40741E-7 Z " pathEditMode="relative" rAng="0" ptsTypes="aaaaaaaaa">
                                      <p:cBhvr>
                                        <p:cTn id="9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7.40741E-7 C 0.01354 -0.00093 0.01232 -0.00116 0.01093 -0.00139 C 0.00955 -0.00162 0.00712 -0.00139 0.00573 -0.00139 C 0.00434 -0.00139 0.0033 -0.00139 0.0026 -0.0007 C 0.00191 7.40741E-7 0.00121 0.00185 0.00156 0.00278 C 0.00191 0.0037 0.00364 0.00463 0.00486 0.00486 C 0.00607 0.00509 0.00746 0.00417 0.00902 0.00417 C 0.01059 0.00417 0.01302 0.00463 0.01406 0.00417 C 0.0151 0.0037 0.01458 0.00093 0.01406 7.40741E-7 Z " pathEditMode="relative" rAng="0" ptsTypes="aaaaaaaaa">
                                      <p:cBhvr>
                                        <p:cTn id="1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7 4.44444E-6 C 0.01355 -0.00093 0.01233 -0.00116 0.01094 -0.00139 C 0.00955 -0.00162 0.00712 -0.00139 0.00573 -0.00139 C 0.00434 -0.00139 0.0033 -0.00139 0.00261 -0.0007 C 0.00191 4.44444E-6 0.00122 0.00185 0.00157 0.00277 C 0.00191 0.0037 0.00365 0.00463 0.00487 0.00486 C 0.00608 0.00509 0.00747 0.00416 0.00903 0.00416 C 0.01059 0.00416 0.01303 0.00463 0.01407 0.00416 C 0.01511 0.0037 0.01459 0.00092 0.01407 4.44444E-6 Z " pathEditMode="relative" rAng="0" ptsTypes="aaaaaaaaa">
                                      <p:cBhvr>
                                        <p:cTn id="102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3.7037E-6 C 0.01354 -0.00093 0.01232 -0.00116 0.01093 -0.00139 C 0.00955 -0.00162 0.00712 -0.00139 0.00573 -0.00139 C 0.00434 -0.00139 0.0033 -0.00139 0.0026 -0.0007 C 0.00191 3.7037E-6 0.00121 0.00185 0.00156 0.00277 C 0.00191 0.0037 0.00364 0.00463 0.00486 0.00486 C 0.00607 0.00509 0.00746 0.00416 0.00902 0.00416 C 0.01059 0.00416 0.01302 0.00463 0.01406 0.00416 C 0.0151 0.0037 0.01458 0.00092 0.01406 3.7037E-6 Z " pathEditMode="relative" rAng="0" ptsTypes="aaaaaaaaa">
                                      <p:cBhvr>
                                        <p:cTn id="10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3.7037E-6 C 0.01354 -0.00093 0.01232 -0.00116 0.01093 -0.00139 C 0.00955 -0.00162 0.00712 -0.00139 0.00573 -0.00139 C 0.00434 -0.00139 0.0033 -0.00139 0.0026 -0.0007 C 0.00191 3.7037E-6 0.00121 0.00185 0.00156 0.00277 C 0.00191 0.0037 0.00364 0.00463 0.00486 0.00486 C 0.00607 0.00509 0.00746 0.00416 0.00902 0.00416 C 0.01059 0.00416 0.01302 0.00463 0.01406 0.00416 C 0.0151 0.0037 0.01458 0.00092 0.01406 3.7037E-6 Z " pathEditMode="relative" rAng="0" ptsTypes="aaaaaaaaa">
                                      <p:cBhvr>
                                        <p:cTn id="10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-2.59259E-6 C 0.01354 -0.00092 0.01233 -0.00115 0.01094 -0.00139 C 0.00955 -0.00162 0.00712 -0.00139 0.00573 -0.00139 C 0.00434 -0.00139 0.0033 -0.00139 0.0026 -0.00069 C 0.00191 -2.59259E-6 0.00121 0.00185 0.00156 0.00278 C 0.00191 0.00371 0.00365 0.00463 0.00486 0.00486 C 0.00608 0.0051 0.00746 0.00417 0.00903 0.00417 C 0.01059 0.00417 0.01302 0.00463 0.01406 0.00417 C 0.0151 0.00371 0.01458 0.00093 0.01406 -2.59259E-6 Z " pathEditMode="relative" rAng="0" ptsTypes="aaaaaaaaa">
                                      <p:cBhvr>
                                        <p:cTn id="108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4.07407E-6 C 0.01354 -0.00093 0.01233 -0.00116 0.01094 -0.00139 C 0.00955 -0.00162 0.00712 -0.00139 0.00573 -0.00139 C 0.00434 -0.00139 0.0033 -0.00139 0.00261 -0.0007 C 0.00191 4.07407E-6 0.00122 0.00185 0.00156 0.00277 C 0.00191 0.0037 0.00365 0.00463 0.00486 0.00486 C 0.00608 0.00509 0.00747 0.00416 0.00903 0.00416 C 0.01059 0.00416 0.01302 0.00463 0.01406 0.00416 C 0.01511 0.0037 0.01459 0.00092 0.01406 4.07407E-6 Z " pathEditMode="relative" rAng="0" ptsTypes="aaaaaaaaa">
                                      <p:cBhvr>
                                        <p:cTn id="1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4.07407E-6 C 0.01354 -0.00093 0.01232 -0.00116 0.01093 -0.00139 C 0.00955 -0.00162 0.00712 -0.00139 0.00573 -0.00139 C 0.00434 -0.00139 0.0033 -0.00139 0.0026 -0.0007 C 0.00191 4.07407E-6 0.00121 0.00185 0.00156 0.00277 C 0.00191 0.0037 0.00364 0.00463 0.00486 0.00486 C 0.00607 0.00509 0.00746 0.00416 0.00902 0.00416 C 0.01059 0.00416 0.01302 0.00463 0.01406 0.00416 C 0.0151 0.0037 0.01458 0.00092 0.01406 4.07407E-6 Z " pathEditMode="relative" rAng="0" ptsTypes="aaaaaaaaa">
                                      <p:cBhvr>
                                        <p:cTn id="112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4.07407E-6 C 0.01354 -0.00093 0.01233 -0.00116 0.01094 -0.00139 C 0.00955 -0.00162 0.00712 -0.00139 0.00573 -0.00139 C 0.00434 -0.00139 0.0033 -0.00139 0.00261 -0.0007 C 0.00191 4.07407E-6 0.00122 0.00185 0.00156 0.00277 C 0.00191 0.0037 0.00365 0.00463 0.00486 0.00486 C 0.00608 0.00509 0.00747 0.00416 0.00903 0.00416 C 0.01059 0.00416 0.01302 0.00463 0.01406 0.00416 C 0.01511 0.0037 0.01459 0.00092 0.01406 4.07407E-6 Z " pathEditMode="relative" rAng="0" ptsTypes="aaaaaaaaa">
                                      <p:cBhvr>
                                        <p:cTn id="11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4.07407E-6 C 0.01354 -0.00093 0.01232 -0.00116 0.01093 -0.00139 C 0.00955 -0.00162 0.00712 -0.00139 0.00573 -0.00139 C 0.00434 -0.00139 0.0033 -0.00139 0.0026 -0.0007 C 0.00191 4.07407E-6 0.00121 0.00185 0.00156 0.00277 C 0.00191 0.0037 0.00364 0.00463 0.00486 0.00486 C 0.00607 0.00509 0.00746 0.00416 0.00902 0.00416 C 0.01059 0.00416 0.01302 0.00463 0.01406 0.00416 C 0.0151 0.0037 0.01458 0.00092 0.01406 4.07407E-6 Z " pathEditMode="relative" rAng="0" ptsTypes="aaaaaaaaa">
                                      <p:cBhvr>
                                        <p:cTn id="1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7 -2.22222E-6 C 0.01355 -0.00092 0.01233 -0.00116 0.01094 -0.00139 C 0.00955 -0.00162 0.00712 -0.00139 0.00573 -0.00139 C 0.00434 -0.00139 0.0033 -0.00139 0.00261 -0.00069 C 0.00191 -2.22222E-6 0.00122 0.00185 0.00157 0.00278 C 0.00191 0.00371 0.00365 0.00463 0.00487 0.00486 C 0.00608 0.00509 0.00747 0.00417 0.00903 0.00417 C 0.01059 0.00417 0.01303 0.00463 0.01407 0.00417 C 0.01511 0.00371 0.01459 0.00093 0.01407 -2.22222E-6 Z " pathEditMode="relative" rAng="0" ptsTypes="aaaaaaaaa">
                                      <p:cBhvr>
                                        <p:cTn id="11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-4.44444E-6 C 0.01354 -0.00092 0.01232 -0.00115 0.01093 -0.00138 C 0.00955 -0.00162 0.00712 -0.00138 0.00573 -0.00138 C 0.00434 -0.00138 0.0033 -0.00138 0.0026 -0.00069 C 0.00191 -4.44444E-6 0.00121 0.00186 0.00156 0.00278 C 0.00191 0.00371 0.00364 0.00463 0.00486 0.00487 C 0.00607 0.0051 0.00746 0.00417 0.00902 0.00417 C 0.01059 0.00417 0.01302 0.00463 0.01406 0.00417 C 0.0151 0.00371 0.01458 0.00093 0.01406 -4.44444E-6 Z " pathEditMode="relative" rAng="0" ptsTypes="aaaaaaaaa">
                                      <p:cBhvr>
                                        <p:cTn id="120" dur="2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7.40741E-7 C 0.01354 -0.00093 0.01233 -0.00116 0.01094 -0.00139 C 0.00955 -0.00162 0.00712 -0.00139 0.00573 -0.00139 C 0.00434 -0.00139 0.0033 -0.00139 0.0026 -0.0007 C 0.00191 7.40741E-7 0.00121 0.00185 0.00156 0.00278 C 0.00191 0.0037 0.00365 0.00463 0.00486 0.00486 C 0.00608 0.00509 0.00746 0.00417 0.00903 0.00417 C 0.01059 0.00417 0.01302 0.00463 0.01406 0.00417 C 0.0151 0.0037 0.01458 0.00093 0.01406 7.40741E-7 Z " pathEditMode="relative" rAng="0" ptsTypes="aaaaaaaaa">
                                      <p:cBhvr>
                                        <p:cTn id="12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7.40741E-7 C 0.01354 -0.00093 0.01233 -0.00116 0.01094 -0.00139 C 0.00955 -0.00162 0.00712 -0.00139 0.00573 -0.00139 C 0.00434 -0.00139 0.0033 -0.00139 0.0026 -0.0007 C 0.00191 7.40741E-7 0.00121 0.00185 0.00156 0.00278 C 0.00191 0.0037 0.00365 0.00463 0.00486 0.00486 C 0.00608 0.00509 0.00746 0.00417 0.00903 0.00417 C 0.01059 0.00417 0.01302 0.00463 0.01406 0.00417 C 0.0151 0.0037 0.01458 0.00093 0.01406 7.40741E-7 Z " pathEditMode="relative" rAng="0" ptsTypes="aaaaaaaaa">
                                      <p:cBhvr>
                                        <p:cTn id="12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7 7.40741E-7 C 0.01355 -0.00093 0.01233 -0.00116 0.01094 -0.00139 C 0.00955 -0.00162 0.00712 -0.00139 0.00573 -0.00139 C 0.00434 -0.00139 0.0033 -0.00139 0.00261 -0.0007 C 0.00191 7.40741E-7 0.00122 0.00185 0.00157 0.00278 C 0.00191 0.0037 0.00365 0.00463 0.00487 0.00486 C 0.00608 0.00509 0.00747 0.00417 0.00903 0.00417 C 0.01059 0.00417 0.01303 0.00463 0.01407 0.00417 C 0.01511 0.0037 0.01459 0.00093 0.01407 7.40741E-7 Z " pathEditMode="relative" rAng="0" ptsTypes="aaaaaaaaa">
                                      <p:cBhvr>
                                        <p:cTn id="126" dur="2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7 7.40741E-7 C 0.01355 -0.00093 0.01233 -0.00116 0.01094 -0.00139 C 0.00955 -0.00162 0.00712 -0.00139 0.00573 -0.00139 C 0.00434 -0.00139 0.0033 -0.00139 0.00261 -0.0007 C 0.00191 7.40741E-7 0.00122 0.00185 0.00157 0.00278 C 0.00191 0.0037 0.00365 0.00463 0.00487 0.00486 C 0.00608 0.00509 0.00747 0.00417 0.00903 0.00417 C 0.01059 0.00417 0.01303 0.00463 0.01407 0.00417 C 0.01511 0.0037 0.01459 0.00093 0.01407 7.40741E-7 Z " pathEditMode="relative" rAng="0" ptsTypes="aaaaaaaaa">
                                      <p:cBhvr>
                                        <p:cTn id="12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-4.44444E-6 C 0.01354 -0.00092 0.01233 -0.00115 0.01094 -0.00138 C 0.00955 -0.00162 0.00712 -0.00138 0.00573 -0.00138 C 0.00434 -0.00138 0.0033 -0.00138 0.00261 -0.00069 C 0.00191 -4.44444E-6 0.00122 0.00186 0.00156 0.00278 C 0.00191 0.00371 0.00365 0.00463 0.00486 0.00487 C 0.00608 0.0051 0.00747 0.00417 0.00903 0.00417 C 0.01059 0.00417 0.01302 0.00463 0.01406 0.00417 C 0.01511 0.00371 0.01459 0.00093 0.01406 -4.44444E-6 Z " pathEditMode="relative" rAng="0" ptsTypes="aaaaaaaaa">
                                      <p:cBhvr>
                                        <p:cTn id="130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-2.59259E-6 C 0.01354 -0.00092 0.01233 -0.00115 0.01094 -0.00139 C 0.00955 -0.00162 0.00712 -0.00139 0.00573 -0.00139 C 0.00434 -0.00139 0.0033 -0.00139 0.0026 -0.00069 C 0.00191 -2.59259E-6 0.00121 0.00185 0.00156 0.00278 C 0.00191 0.00371 0.00365 0.00463 0.00486 0.00486 C 0.00608 0.0051 0.00746 0.00417 0.00903 0.00417 C 0.01059 0.00417 0.01302 0.00463 0.01406 0.00417 C 0.0151 0.00371 0.01458 0.00093 0.01406 -2.59259E-6 Z " pathEditMode="relative" rAng="0" ptsTypes="aaaaaaaaa">
                                      <p:cBhvr>
                                        <p:cTn id="132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9" name="Рисунок 43" descr="Тела-вещества-частицы cop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4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29" name="Овал 28"/>
          <p:cNvSpPr/>
          <p:nvPr/>
        </p:nvSpPr>
        <p:spPr>
          <a:xfrm>
            <a:off x="5929313" y="4186238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100763" y="3429000"/>
            <a:ext cx="214312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143500" y="39004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429250" y="39004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581650" y="40528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734050" y="42052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643688" y="4214813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715000" y="3971925"/>
            <a:ext cx="214313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429375" y="464343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429375" y="4714875"/>
            <a:ext cx="214313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643563" y="4357688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29313" y="4357688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81713" y="4510088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234113" y="4662488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572250" y="4714875"/>
            <a:ext cx="214313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215063" y="4429125"/>
            <a:ext cx="214312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215063" y="4143375"/>
            <a:ext cx="214312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386513" y="3929063"/>
            <a:ext cx="214312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5295900" y="40528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786438" y="4000500"/>
            <a:ext cx="214312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734050" y="42052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5886450" y="4357688"/>
            <a:ext cx="214313" cy="2143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5867400" y="4124325"/>
            <a:ext cx="214313" cy="2143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7" name="Рисунок 46" descr="water-glass_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3" y="2857500"/>
            <a:ext cx="4500562" cy="380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Прямоугольник 49"/>
          <p:cNvSpPr/>
          <p:nvPr/>
        </p:nvSpPr>
        <p:spPr>
          <a:xfrm>
            <a:off x="214282" y="214290"/>
            <a:ext cx="892971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Движение частиц в жидком веществе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093 -0.24074 C 0.21718 -0.25208 0.22361 -0.2648 0.22986 -0.28099 C 0.24704 -0.32678 0.25156 -0.37164 0.23906 -0.37835 C 0.22621 -0.38644 0.20191 -0.3543 0.18472 -0.30851 C 0.17569 -0.28422 0.17031 -0.26133 0.16857 -0.24398 C 0.16579 -0.23034 0.16493 -0.21646 0.16493 -0.20027 C 0.16493 -0.1487 0.17673 -0.10615 0.19027 -0.10615 C 0.20382 -0.10615 0.21545 -0.1487 0.21545 -0.20027 C 0.21545 -0.22456 0.21284 -0.24768 0.20833 -0.26364 C 0.20642 -0.27729 0.20191 -0.29232 0.19652 -0.30712 C 0.17847 -0.3543 0.15416 -0.38644 0.14149 -0.37835 C 0.12882 -0.37049 0.1335 -0.32678 0.15139 -0.2796 C 0.15868 -0.25786 0.16857 -0.23936 0.17847 -0.22687 C 0.18576 -0.21531 0.19392 -0.2049 0.20468 -0.19472 C 0.23715 -0.16142 0.26944 -0.14662 0.27864 -0.16026 C 0.2868 -0.17414 0.26875 -0.21184 0.23611 -0.24398 C 0.22274 -0.25786 0.20833 -0.26803 0.19652 -0.2752 C 0.18576 -0.28191 0.17204 -0.28769 0.15764 -0.29116 C 0.11805 -0.30272 0.08385 -0.29926 0.08107 -0.28099 C 0.0776 -0.26364 0.10729 -0.24074 0.14687 -0.22918 C 0.16493 -0.22456 0.18211 -0.22224 0.19566 -0.2234 C 0.20729 -0.2234 0.21996 -0.22571 0.2335 -0.22918 C 0.27309 -0.24074 0.30312 -0.2648 0.2993 -0.28191 C 0.2967 -0.29926 0.26232 -0.30388 0.22274 -0.29232 C 0.20382 -0.28654 0.18645 -0.27844 0.175 -0.26942 C 0.16493 -0.26225 0.15503 -0.25439 0.14427 -0.24398 C 0.11267 -0.21068 0.09357 -0.17414 0.10277 -0.16026 C 0.11093 -0.14662 0.14427 -0.16142 0.17569 -0.19357 C 0.19114 -0.20952 0.20382 -0.22571 0.21093 -0.24074 Z " pathEditMode="relative" rAng="0" ptsTypes="fffffffffffffffffffffffffffff">
                                      <p:cBhvr>
                                        <p:cTn id="6" dur="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-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78 -0.27454 C 0.09878 -0.29028 0.0974 -0.30787 0.09479 -0.32871 C 0.08594 -0.38635 0.06667 -0.43102 0.05208 -0.42662 C 0.03663 -0.42338 0.03125 -0.37199 0.0401 -0.31459 C 0.04496 -0.28357 0.05226 -0.25787 0.05972 -0.24028 C 0.06424 -0.22477 0.07101 -0.21112 0.07934 -0.1963 C 0.10625 -0.14792 0.13837 -0.11945 0.15104 -0.13125 C 0.1625 -0.14329 0.15017 -0.19329 0.12361 -0.24121 C 0.11128 -0.26389 0.0967 -0.28287 0.08455 -0.29375 C 0.07621 -0.30417 0.06441 -0.31436 0.05104 -0.32408 C 0.01146 -0.35116 -0.02708 -0.35973 -0.03455 -0.34098 C -0.04149 -0.32246 -0.01476 -0.28612 0.02535 -0.25811 C 0.04358 -0.24399 0.06181 -0.23565 0.07743 -0.23287 C 0.08941 -0.22894 0.10226 -0.22593 0.11719 -0.22639 C 0.1625 -0.22477 0.19965 -0.23936 0.20052 -0.25949 C 0.20104 -0.2794 0.16458 -0.29908 0.11979 -0.3 C 0.10052 -0.3007 0.08212 -0.29792 0.06875 -0.29352 C 0.05469 -0.29098 0.04028 -0.2838 0.02517 -0.27362 C -0.0158 -0.25 -0.04427 -0.21621 -0.0375 -0.19699 C -0.03125 -0.17732 0.00677 -0.18241 0.04792 -0.20718 C 0.06649 -0.21875 0.08281 -0.23218 0.09462 -0.24491 C 0.10469 -0.25556 0.11476 -0.26852 0.12483 -0.2838 C 0.15399 -0.32963 0.16753 -0.37824 0.1559 -0.39028 C 0.14444 -0.40463 0.11146 -0.37848 0.08229 -0.33264 C 0.06858 -0.31042 0.05799 -0.2882 0.05208 -0.26899 C 0.04687 -0.25394 0.04219 -0.23797 0.03785 -0.21875 C 0.02726 -0.15949 0.02951 -0.10903 0.04514 -0.10371 C 0.05937 -0.09977 0.0809 -0.1419 0.09184 -0.19954 C 0.09722 -0.22755 0.10052 -0.25371 0.09878 -0.27454 Z " pathEditMode="relative" rAng="-2205029" ptsTypes="fffffffffffffffffffffffffffff">
                                      <p:cBhvr>
                                        <p:cTn id="8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7 -0.29741 C 0.07969 -0.30481 0.09011 -0.31314 0.10174 -0.3247 C 0.13403 -0.35846 0.15521 -0.39894 0.14671 -0.41327 C 0.13907 -0.42877 0.10539 -0.41281 0.07309 -0.37882 C 0.05608 -0.36101 0.04271 -0.34228 0.03438 -0.32655 C 0.02674 -0.31475 0.02066 -0.30203 0.01459 -0.28677 C -0.00503 -0.23705 -0.01145 -0.18871 0.00035 -0.18062 C 0.01216 -0.17206 0.03855 -0.20629 0.05834 -0.25601 C 0.06754 -0.27937 0.07414 -0.30296 0.07639 -0.321 C 0.08004 -0.3358 0.08178 -0.35291 0.08282 -0.37049 C 0.08525 -0.42669 0.07622 -0.47271 0.0625 -0.47248 C 0.04827 -0.47248 0.03559 -0.42784 0.03316 -0.37165 C 0.03108 -0.34598 0.03264 -0.32239 0.03646 -0.30388 C 0.0382 -0.28885 0.04132 -0.27336 0.04688 -0.25694 C 0.06233 -0.20536 0.08473 -0.17091 0.09775 -0.17854 C 0.11007 -0.18686 0.10903 -0.23474 0.09289 -0.28515 C 0.08664 -0.30689 0.07813 -0.32562 0.07066 -0.33973 C 0.06389 -0.35291 0.05417 -0.36656 0.04306 -0.37858 C 0.01303 -0.41397 -0.01805 -0.43178 -0.02725 -0.41582 C -0.03697 -0.40102 -0.02013 -0.36078 0.0099 -0.32562 C 0.02379 -0.31013 0.03785 -0.29741 0.05 -0.29024 C 0.06007 -0.28307 0.07205 -0.27752 0.0849 -0.27243 C 0.12379 -0.25925 0.15903 -0.26457 0.16216 -0.2833 C 0.16667 -0.3018 0.13855 -0.32724 0.09966 -0.34042 C 0.08125 -0.34621 0.0632 -0.34898 0.04966 -0.34713 C 0.03837 -0.34644 0.02674 -0.34505 0.01337 -0.34158 C -0.02691 -0.32886 -0.05729 -0.30504 -0.05486 -0.28608 C -0.05295 -0.26804 -0.01822 -0.26203 0.02136 -0.27336 C 0.04063 -0.2796 0.05764 -0.28746 0.06997 -0.29741 Z " pathEditMode="relative" rAng="1672566" ptsTypes="fffffffffffffffffffffffffffff">
                                      <p:cBhvr>
                                        <p:cTn id="10" dur="1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9 -0.37003 C 0.01337 -0.35546 0.01979 -0.34043 0.029 -0.32262 C 0.05504 -0.27637 0.08768 -0.24862 0.09896 -0.25856 C 0.11216 -0.27012 0.09948 -0.32031 0.07344 -0.36679 C 0.05973 -0.392 0.04497 -0.41143 0.03247 -0.42345 C 0.02327 -0.43432 0.0132 -0.44288 0.0007 -0.45167 C -0.03889 -0.47988 -0.07743 -0.48728 -0.08437 -0.46994 C -0.09132 -0.45259 -0.06493 -0.4142 -0.02552 -0.38599 C -0.00694 -0.37281 0.01198 -0.36356 0.02657 -0.36078 C 0.03854 -0.35592 0.05243 -0.35315 0.06667 -0.35222 C 0.11181 -0.3506 0.14913 -0.36471 0.15 -0.38529 C 0.15018 -0.40611 0.11441 -0.42392 0.0691 -0.42623 C 0.04844 -0.42831 0.02917 -0.42577 0.01407 -0.41975 C 0.00174 -0.41698 -0.01076 -0.41166 -0.02413 -0.40333 C -0.06666 -0.37905 -0.09462 -0.34714 -0.08871 -0.32817 C -0.08264 -0.30828 -0.04427 -0.31036 -0.00295 -0.33511 C 0.01493 -0.34575 0.03021 -0.35847 0.04202 -0.37026 C 0.05278 -0.38044 0.06389 -0.39454 0.07466 -0.41258 C 0.10365 -0.45699 0.11893 -0.50393 0.1066 -0.51689 C 0.09479 -0.53053 0.06163 -0.50509 0.03247 -0.45976 C 0.01962 -0.43849 0.00868 -0.41698 0.00243 -0.39917 C -0.00347 -0.38368 -0.0085 -0.36633 -0.0125 -0.34852 C -0.02482 -0.28932 -0.02152 -0.23636 -0.00642 -0.2322 C 0.00834 -0.22641 0.02986 -0.26827 0.0415 -0.32632 C 0.0467 -0.35407 0.04948 -0.38067 0.04861 -0.40148 C 0.04844 -0.41813 0.04775 -0.43502 0.04532 -0.45491 C 0.03611 -0.51457 0.01788 -0.55851 0.00243 -0.55481 C -0.01232 -0.55088 -0.01823 -0.49954 -0.01007 -0.44149 C -0.00573 -0.41305 0.00018 -0.38738 0.00799 -0.37003 Z " pathEditMode="relative" rAng="7087230" ptsTypes="fffffffffffffffffffffffffffff">
                                      <p:cBhvr>
                                        <p:cTn id="12" dur="1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-2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95 -0.32315 C 0.03993 -0.32685 0.05243 -0.33171 0.06719 -0.33935 C 0.10747 -0.3625 0.13715 -0.39699 0.13073 -0.41528 C 0.125 -0.43495 0.08611 -0.43079 0.04531 -0.40741 C 0.02396 -0.39514 0.00625 -0.38079 -0.00521 -0.36713 C -0.01562 -0.3581 -0.02396 -0.34699 -0.0335 -0.3331 C -0.06319 -0.2882 -0.07812 -0.23935 -0.06684 -0.22639 C -0.05555 -0.21273 -0.02135 -0.23843 0.00851 -0.28357 C 0.0224 -0.30463 0.03351 -0.32732 0.03906 -0.34537 C 0.04549 -0.35926 0.05018 -0.37685 0.05452 -0.39514 C 0.06667 -0.45324 0.06493 -0.50556 0.04983 -0.51088 C 0.03472 -0.5162 0.01354 -0.47361 0.00122 -0.41528 C -0.00555 -0.38912 -0.00781 -0.36343 -0.00677 -0.34259 C -0.00746 -0.3257 -0.00694 -0.30857 -0.00382 -0.28912 C 0.004 -0.22824 0.0224 -0.18357 0.03785 -0.18657 C 0.05261 -0.19051 0.05938 -0.24144 0.0507 -0.30116 C 0.04757 -0.32639 0.04167 -0.34954 0.03594 -0.36713 C 0.03108 -0.38357 0.02275 -0.40185 0.01285 -0.41875 C -0.01337 -0.46782 -0.04375 -0.49815 -0.05642 -0.48495 C -0.06962 -0.47361 -0.05798 -0.42431 -0.03177 -0.3757 C -0.01962 -0.35417 -0.0066 -0.33519 0.00521 -0.32292 C 0.01511 -0.31134 0.02674 -0.30093 0.03993 -0.29074 C 0.07969 -0.26227 0.1184 -0.25394 0.125 -0.27222 C 0.13299 -0.29005 0.10712 -0.32778 0.06754 -0.35648 C 0.04844 -0.36968 0.02952 -0.37986 0.01459 -0.3831 C 0.00226 -0.38681 -0.01041 -0.38982 -0.02535 -0.3912 C -0.07083 -0.39329 -0.10781 -0.38009 -0.10816 -0.3588 C -0.1092 -0.33912 -0.07309 -0.31968 -0.0283 -0.3162 C -0.00642 -0.31551 0.01337 -0.31713 0.02795 -0.32315 Z " pathEditMode="relative" rAng="2491048" ptsTypes="fffffffffffffffffffffffffffff">
                                      <p:cBhvr>
                                        <p:cTn id="14" dur="1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2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1 -0.51919 C 0.06857 -0.5148 0.07118 -0.5111 0.07361 -0.50693 C 0.07639 -0.5111 0.07847 -0.5148 0.08194 -0.51919 C 0.10173 -0.5444 0.12569 -0.55458 0.13507 -0.54347 C 0.14444 -0.53122 0.13576 -0.50092 0.11597 -0.47571 C 0.11267 -0.47248 0.10972 -0.46877 0.10625 -0.46507 C 0.10972 -0.4623 0.11267 -0.45883 0.11597 -0.45444 C 0.13576 -0.42946 0.14444 -0.39893 0.13507 -0.38737 C 0.12569 -0.37488 0.10173 -0.38598 0.08194 -0.41142 C 0.07847 -0.41558 0.07639 -0.41928 0.07361 -0.42345 C 0.07118 -0.41928 0.06857 -0.41558 0.0651 -0.41142 C 0.04531 -0.38598 0.02153 -0.37488 0.01198 -0.38737 C 0.00312 -0.39893 0.01128 -0.42946 0.03107 -0.45444 C 0.03437 -0.45883 0.0375 -0.4623 0.04062 -0.46507 C 0.0375 -0.46877 0.03437 -0.47248 0.03107 -0.47571 C 0.01128 -0.50092 0.00312 -0.53122 0.01198 -0.54347 C 0.02153 -0.55458 0.04531 -0.5444 0.0651 -0.51919 Z " pathEditMode="relative" rAng="0" ptsTypes="fffffffffffffffff">
                                      <p:cBhvr>
                                        <p:cTn id="16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5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94 -0.32725 C 0.04149 -0.33442 0.05156 -0.34251 0.06285 -0.35361 C 0.09375 -0.38622 0.11441 -0.4253 0.10625 -0.43918 C 0.09896 -0.45398 0.06632 -0.43872 0.03524 -0.40565 C 0.01858 -0.3883 0.0059 -0.37049 -0.00226 -0.35546 C -0.00955 -0.34413 -0.01545 -0.33187 -0.02136 -0.31684 C -0.04045 -0.26874 -0.04653 -0.22202 -0.03507 -0.21439 C -0.02361 -0.20606 0.00174 -0.23913 0.02083 -0.28724 C 0.03003 -0.30944 0.03628 -0.33256 0.03837 -0.35014 C 0.04167 -0.36402 0.04375 -0.38067 0.04479 -0.39755 C 0.04687 -0.45213 0.03819 -0.49653 0.02483 -0.4963 C 0.01146 -0.4963 -0.00087 -0.45306 -0.00313 -0.39871 C -0.00538 -0.37373 -0.00382 -0.3513 -0.00035 -0.33349 C 0.00156 -0.31869 0.00451 -0.30389 0.00989 -0.28793 C 0.02448 -0.23798 0.04635 -0.20514 0.05885 -0.21254 C 0.07083 -0.2204 0.06979 -0.26619 0.05451 -0.31545 C 0.04826 -0.33627 0.03993 -0.35454 0.03299 -0.36772 C 0.02621 -0.38044 0.01701 -0.39385 0.00608 -0.40565 C -0.02274 -0.43941 -0.05278 -0.45676 -0.06163 -0.44126 C -0.07083 -0.42738 -0.05486 -0.3883 -0.02604 -0.3543 C -0.01267 -0.3395 0.00104 -0.32725 0.01285 -0.32031 C 0.02274 -0.31337 0.0342 -0.30782 0.04653 -0.30296 C 0.08385 -0.29047 0.11788 -0.29556 0.12101 -0.3136 C 0.12517 -0.33118 0.09826 -0.35615 0.06076 -0.36864 C 0.04288 -0.37396 0.02569 -0.3772 0.01267 -0.37512 C 0.00156 -0.37442 -0.00955 -0.37304 -0.02257 -0.3698 C -0.06111 -0.35731 -0.0908 -0.33442 -0.08837 -0.31591 C -0.08646 -0.29857 -0.05313 -0.29256 -0.01493 -0.30412 C 0.00382 -0.3099 0.02031 -0.31753 0.03194 -0.32725 Z " pathEditMode="relative" rAng="1672566" ptsTypes="fffffffffffffffffffffffffffff">
                                      <p:cBhvr>
                                        <p:cTn id="18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1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 -0.28238 C 0.13525 -0.28932 0.14584 -0.29741 0.15799 -0.30851 C 0.19098 -0.34135 0.2125 -0.38136 0.2033 -0.39616 C 0.19497 -0.41212 0.1599 -0.39755 0.12657 -0.36448 C 0.10903 -0.34713 0.09549 -0.32886 0.08698 -0.31337 C 0.07952 -0.3018 0.07344 -0.28955 0.06719 -0.27382 C 0.04757 -0.22456 0.04202 -0.17576 0.05469 -0.16721 C 0.06737 -0.15796 0.09428 -0.19149 0.11389 -0.24098 C 0.12344 -0.26388 0.12969 -0.2877 0.13125 -0.30597 C 0.1349 -0.32054 0.13629 -0.33765 0.13716 -0.35546 C 0.13837 -0.41235 0.12778 -0.45907 0.11303 -0.45953 C 0.09862 -0.46022 0.08594 -0.41559 0.08507 -0.3587 C 0.08316 -0.33279 0.08525 -0.30897 0.08976 -0.29001 C 0.09202 -0.27475 0.09566 -0.25902 0.10191 -0.24237 C 0.1191 -0.18941 0.14358 -0.15402 0.15712 -0.16119 C 0.1698 -0.16883 0.16771 -0.21693 0.15 -0.26896 C 0.14254 -0.29117 0.13299 -0.31059 0.125 -0.32493 C 0.11737 -0.33834 0.10712 -0.35268 0.09497 -0.36563 C 0.06268 -0.40217 0.02952 -0.4216 0.02014 -0.40564 C 0.01042 -0.3913 0.029 -0.35014 0.06129 -0.31337 C 0.07605 -0.29718 0.09132 -0.28353 0.10452 -0.27567 C 0.11528 -0.26804 0.12796 -0.26203 0.14167 -0.25648 C 0.18264 -0.24167 0.21962 -0.24561 0.2224 -0.26434 C 0.22674 -0.28261 0.19671 -0.30967 0.15539 -0.32447 C 0.13577 -0.33071 0.11702 -0.33488 0.10278 -0.33326 C 0.0908 -0.33326 0.07865 -0.3321 0.06441 -0.32933 C 0.02275 -0.31822 -0.00885 -0.2951 -0.0059 -0.27567 C -0.00329 -0.2574 0.03316 -0.25 0.07448 -0.26018 C 0.0948 -0.2655 0.1125 -0.2729 0.125 -0.28238 Z " pathEditMode="relative" rAng="1672566" ptsTypes="fffffffffffffffffffffffffffff">
                                      <p:cBhvr>
                                        <p:cTn id="20" dur="1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4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34 -0.25185 C 0.13368 -0.22456 0.1191 -0.20537 0.10417 -0.19889 L 0.06945 -0.18478 C 0.06198 -0.18178 0.05625 -0.17345 0.05261 -0.16119 C 0.04705 -0.14431 0.05 -0.12535 0.06059 -0.11772 C 0.07049 -0.11425 0.08299 -0.12396 0.08837 -0.14131 C 0.09219 -0.15356 0.09167 -0.16536 0.08889 -0.17438 L 0.0717 -0.21693 C 0.06459 -0.2352 0.06459 -0.26249 0.07257 -0.29117 C 0.08195 -0.31892 0.09688 -0.33858 0.11181 -0.34482 L 0.14653 -0.3587 C 0.15313 -0.36193 0.1599 -0.3698 0.16372 -0.38182 C 0.1691 -0.39917 0.16528 -0.41836 0.15643 -0.42484 C 0.14497 -0.42993 0.13299 -0.41929 0.12743 -0.40194 C 0.12379 -0.38969 0.12327 -0.37859 0.12691 -0.3691 L 0.14393 -0.32678 C 0.15139 -0.30805 0.15122 -0.28053 0.1434 -0.25185 Z " pathEditMode="relative" rAng="6757191" ptsTypes="fFffffFffFffffFff">
                                      <p:cBhvr>
                                        <p:cTn id="22" dur="9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931 -0.27428 C 0.20278 -0.28792 0.20625 -0.30272 0.20834 -0.3203 C 0.2132 -0.36933 0.20643 -0.41049 0.1915 -0.40911 C 0.17639 -0.40934 0.16007 -0.36771 0.15434 -0.31845 C 0.15226 -0.29232 0.15226 -0.26965 0.15521 -0.25439 C 0.1559 -0.24051 0.15903 -0.22849 0.1632 -0.21438 C 0.17743 -0.16951 0.20035 -0.13945 0.21424 -0.14685 C 0.22847 -0.15402 0.22865 -0.19796 0.21493 -0.24213 C 0.20903 -0.26318 0.19948 -0.28145 0.19132 -0.29324 C 0.1849 -0.30365 0.17656 -0.31406 0.16684 -0.32423 C 0.13594 -0.3543 0.10226 -0.36864 0.09219 -0.35453 C 0.08073 -0.34065 0.09722 -0.30596 0.12847 -0.2752 C 0.14184 -0.25994 0.15643 -0.25046 0.16997 -0.24468 C 0.18056 -0.23913 0.19184 -0.23427 0.20573 -0.23173 C 0.24792 -0.22155 0.28472 -0.22664 0.29045 -0.24306 C 0.29479 -0.25901 0.26684 -0.28237 0.22431 -0.29162 C 0.20747 -0.29579 0.18976 -0.29717 0.1757 -0.29648 C 0.16302 -0.29625 0.14792 -0.29301 0.13143 -0.28815 C 0.0882 -0.27636 0.05382 -0.25439 0.05608 -0.23681 C 0.05677 -0.21993 0.09323 -0.21669 0.13663 -0.22918 C 0.15695 -0.23543 0.175 -0.24306 0.18906 -0.25092 C 0.20087 -0.25763 0.21268 -0.26595 0.22587 -0.27682 C 0.2632 -0.30943 0.28698 -0.34713 0.27865 -0.35962 C 0.27188 -0.37349 0.2349 -0.35777 0.19827 -0.32585 C 0.18056 -0.30966 0.16406 -0.2937 0.15486 -0.2789 C 0.1467 -0.26757 0.13924 -0.25578 0.13073 -0.24098 C 0.10677 -0.19403 0.09722 -0.15171 0.11042 -0.14454 C 0.12205 -0.13737 0.15261 -0.16882 0.17639 -0.21438 C 0.18802 -0.23704 0.1967 -0.25716 0.19931 -0.27428 Z " pathEditMode="relative" rAng="-1335434" ptsTypes="fffffffffffffffffffffffffffff">
                                      <p:cBhvr>
                                        <p:cTn id="24" dur="1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38 -0.46439 C 0.1724 -0.46439 0.2033 -0.42322 0.2033 -0.3728 C 0.2033 -0.3395 0.19045 -0.31013 0.17136 -0.29279 C 0.17136 -0.29256 0.17032 -0.29279 0.17032 -0.29256 C 0.16337 -0.28608 0.15938 -0.27567 0.15938 -0.26365 C 0.15938 -0.25301 0.16337 -0.24376 0.16841 -0.23705 C 0.17639 -0.22641 0.18143 -0.21046 0.18143 -0.1945 C 0.18143 -0.15981 0.16042 -0.13182 0.13438 -0.13182 C 0.10834 -0.13182 0.08733 -0.15981 0.08733 -0.1945 C 0.08733 -0.21046 0.09236 -0.22641 0.10035 -0.23705 C 0.10539 -0.24376 0.10834 -0.25301 0.10834 -0.26365 C 0.10834 -0.27567 0.10434 -0.28608 0.09844 -0.29279 C 0.09844 -0.29256 0.0974 -0.29279 0.0974 -0.29256 C 0.07743 -0.31013 0.06441 -0.3395 0.06441 -0.3728 C 0.06441 -0.42322 0.09532 -0.46439 0.13438 -0.46439 C 0.13438 -0.46416 0.13438 -0.46439 0.13438 -0.46416 Z " pathEditMode="relative" rAng="0" ptsTypes="ffffffffffffffff">
                                      <p:cBhvr>
                                        <p:cTn id="26" dur="1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6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97 -0.31869 C 0.04791 -0.47572 0.29791 -0.47572 0.17691 -0.31869 C 0.29791 -0.47572 0.34531 -0.12812 0.2243 -0.28885 C 0.34531 -0.12812 0.04791 -0.14315 0.16597 -0.30412 C 0.04791 -0.14315 0.04791 -0.47572 0.16597 -0.31869 Z " pathEditMode="relative" rAng="0" ptsTypes="fffff">
                                      <p:cBhvr>
                                        <p:cTn id="28" dur="9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1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6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-0.25439 C 0.00851 -0.21462 0.02848 -0.18201 0.05313 -0.18201 C 0.08212 -0.18201 0.09254 -0.21832 0.09705 -0.24006 L 0.10157 -0.26873 C 0.10608 -0.2907 0.11719 -0.32678 0.15 -0.32678 C 0.17084 -0.32678 0.19497 -0.2944 0.19497 -0.25439 C 0.19497 -0.21462 0.17084 -0.18201 0.15 -0.18201 C 0.11719 -0.18201 0.10608 -0.21832 0.10157 -0.24006 L 0.09705 -0.26873 C 0.09254 -0.2907 0.08212 -0.32678 0.05313 -0.32678 C 0.02848 -0.32678 0.00851 -0.2944 0.00851 -0.25439 Z " pathEditMode="relative" rAng="0" ptsTypes="ffFffffFfff">
                                      <p:cBhvr>
                                        <p:cTn id="30" dur="1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9 -0.23821 C 0.11424 -0.23243 0.11754 -0.22803 0.12049 -0.22248 C 0.12396 -0.22803 0.12674 -0.23243 0.13108 -0.23821 C 0.15573 -0.27012 0.18542 -0.28331 0.19722 -0.26897 C 0.20886 -0.25324 0.19809 -0.21531 0.17344 -0.18317 C 0.16927 -0.17901 0.16563 -0.17438 0.16129 -0.16952 C 0.16563 -0.16629 0.16927 -0.16143 0.17344 -0.15611 C 0.19809 -0.12419 0.20886 -0.0858 0.19722 -0.07123 C 0.18542 -0.05551 0.15573 -0.06938 0.13108 -0.10107 C 0.12674 -0.10685 0.12396 -0.11101 0.12049 -0.11679 C 0.11754 -0.11101 0.11424 -0.10685 0.1099 -0.10107 C 0.08507 -0.06938 0.05556 -0.05551 0.04375 -0.07123 C 0.03247 -0.0858 0.04288 -0.12419 0.06754 -0.15611 C 0.0717 -0.16143 0.07535 -0.16629 0.07952 -0.16952 C 0.07535 -0.17438 0.0717 -0.17901 0.06754 -0.18317 C 0.04288 -0.21531 0.03247 -0.25324 0.04375 -0.26897 C 0.05556 -0.28331 0.08507 -0.27012 0.1099 -0.23821 Z " pathEditMode="relative" rAng="0" ptsTypes="fffffffffffffffff">
                                      <p:cBhvr>
                                        <p:cTn id="32" dur="9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43 -0.37118 C 0.09549 -0.3846 0.11667 -0.37974 0.12517 -0.35939 L 0.1625 -0.27428 C 0.17153 -0.25532 0.16528 -0.2271 0.1474 -0.21346 L 0.07691 -0.15865 C 0.06007 -0.14431 0.03819 -0.1494 0.02917 -0.16998 L -0.00833 -0.25416 C -0.01719 -0.27451 -0.01007 -0.3018 0.00712 -0.31545 Z " pathEditMode="relative" rAng="3567729" ptsTypes="fFfFfFff">
                                      <p:cBhvr>
                                        <p:cTn id="34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63 -0.26087 C -0.03142 -0.4179 0.21858 -0.4179 0.09757 -0.26087 C 0.21858 -0.4179 0.21858 -0.08533 0.09757 -0.2463 C 0.21858 -0.08533 -0.03142 -0.08533 0.08663 -0.2463 C -0.03142 -0.08533 -0.03142 -0.4179 0.08663 -0.26087 Z " pathEditMode="relative" rAng="0" ptsTypes="fffff">
                                      <p:cBhvr>
                                        <p:cTn id="36" dur="1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4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96 -0.19635 C 0.23924 -0.1686 0.22465 -0.1494 0.20972 -0.14316 L 0.175 -0.12928 C 0.16736 -0.12628 0.16163 -0.11795 0.15799 -0.10569 C 0.15243 -0.08835 0.15538 -0.06962 0.16597 -0.06222 C 0.17552 -0.05852 0.18854 -0.06846 0.19393 -0.0858 C 0.19774 -0.09783 0.19705 -0.10986 0.19445 -0.11864 L 0.17726 -0.16097 C 0.16997 -0.17947 0.16997 -0.20699 0.17778 -0.23567 C 0.1875 -0.26342 0.20226 -0.28284 0.21719 -0.28909 L 0.25191 -0.30297 C 0.25851 -0.30643 0.26528 -0.3143 0.2691 -0.32632 C 0.27448 -0.34344 0.27066 -0.36286 0.26181 -0.36934 C 0.25035 -0.3742 0.23837 -0.36356 0.23299 -0.34621 C 0.22917 -0.33395 0.22882 -0.32285 0.23247 -0.3136 L 0.24948 -0.27105 C 0.25677 -0.25255 0.25677 -0.22503 0.24896 -0.19635 Z " pathEditMode="relative" rAng="6757191" ptsTypes="fFffffFffFffffFff">
                                      <p:cBhvr>
                                        <p:cTn id="38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2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059 -0.28885 C 0.16372 -0.30227 0.16737 -0.31707 0.16962 -0.33511 C 0.17448 -0.38391 0.16737 -0.42484 0.15244 -0.42345 C 0.13733 -0.42368 0.12084 -0.38229 0.11528 -0.3328 C 0.11355 -0.30712 0.11355 -0.28446 0.11632 -0.26873 C 0.11702 -0.25509 0.12032 -0.24306 0.12396 -0.22896 C 0.1382 -0.18409 0.16112 -0.15403 0.17518 -0.16166 C 0.18941 -0.16883 0.18994 -0.21254 0.17587 -0.25648 C 0.16997 -0.27775 0.16077 -0.29625 0.15226 -0.30759 C 0.14566 -0.31823 0.13785 -0.32863 0.12813 -0.33881 C 0.09705 -0.36864 0.06337 -0.38298 0.05348 -0.36934 C 0.04202 -0.35523 0.05851 -0.32054 0.08976 -0.28978 C 0.10261 -0.27452 0.11754 -0.2648 0.13108 -0.25902 C 0.14167 -0.25347 0.15278 -0.24861 0.1665 -0.2463 C 0.20851 -0.23589 0.24601 -0.24121 0.25157 -0.2574 C 0.25608 -0.27382 0.22796 -0.29695 0.18542 -0.3062 C 0.16875 -0.31059 0.15087 -0.31175 0.13664 -0.31106 C 0.12431 -0.31106 0.10921 -0.30782 0.09271 -0.30273 C 0.04896 -0.29094 0.01494 -0.26897 0.01684 -0.25139 C 0.01754 -0.23451 0.05434 -0.2315 0.09792 -0.24376 C 0.11789 -0.24977 0.13612 -0.25763 0.15035 -0.2655 C 0.16181 -0.27197 0.17362 -0.28053 0.18716 -0.29163 C 0.22448 -0.32401 0.24809 -0.36147 0.23994 -0.37419 C 0.23282 -0.38784 0.19619 -0.37257 0.15955 -0.34043 C 0.14184 -0.32424 0.12535 -0.30828 0.11615 -0.29348 C 0.10799 -0.28238 0.10018 -0.27012 0.09167 -0.25532 C 0.06789 -0.20837 0.05851 -0.16628 0.07119 -0.15911 C 0.08299 -0.15171 0.11372 -0.18363 0.13733 -0.22896 C 0.14896 -0.25139 0.15764 -0.27128 0.16059 -0.28885 Z " pathEditMode="relative" rAng="-1335434" ptsTypes="fffffffffffffffffffffffffffff">
                                      <p:cBhvr>
                                        <p:cTn id="40" dur="1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7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36 -0.4741 C 0.15121 -0.49769 0.19288 -0.48034 0.20989 -0.43571 C 0.22187 -0.40564 0.22031 -0.37188 0.20972 -0.34528 C 0.21006 -0.34435 0.20868 -0.34389 0.20868 -0.34366 C 0.20468 -0.33441 0.20486 -0.32308 0.20937 -0.31198 C 0.21267 -0.30296 0.21961 -0.29625 0.22621 -0.29371 C 0.23697 -0.29001 0.24687 -0.27891 0.2526 -0.26457 C 0.26441 -0.23335 0.25555 -0.19588 0.23246 -0.17923 C 0.20972 -0.16327 0.1809 -0.17645 0.16909 -0.20606 C 0.16388 -0.22016 0.16232 -0.23843 0.16631 -0.25208 C 0.16788 -0.26179 0.16736 -0.27104 0.16406 -0.28006 C 0.16006 -0.2907 0.1526 -0.2981 0.14513 -0.30065 C 0.14496 -0.30041 0.14392 -0.30018 0.14427 -0.29949 C 0.12048 -0.30273 0.09861 -0.32123 0.08732 -0.35014 C 0.06944 -0.39593 0.08246 -0.45074 0.11736 -0.4741 C 0.11736 -0.47386 0.11736 -0.4741 0.11736 -0.47386 Z " pathEditMode="relative" rAng="-1645082" ptsTypes="ffffffffffffffff">
                                      <p:cBhvr>
                                        <p:cTn id="42" dur="12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14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15 -0.28284 C -0.05451 -0.37326 0.16077 -0.48913 0.10052 -0.28816 C 0.16077 -0.48913 0.29948 -0.19033 0.14983 -0.28284 C 0.29948 -0.19033 0.03854 -0.06614 0.09531 -0.26965 C 0.03854 -0.06614 -0.05451 -0.37326 0.09115 -0.28284 Z " pathEditMode="relative" rAng="-1317910" ptsTypes="fffff">
                                      <p:cBhvr>
                                        <p:cTn id="44" dur="9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23 -0.28053 C 0.09948 -0.27729 0.10469 -0.27567 0.10955 -0.27197 C 0.11076 -0.2796 0.11163 -0.28608 0.11389 -0.29464 C 0.12639 -0.3432 0.15139 -0.37651 0.16788 -0.36934 C 0.18524 -0.36124 0.18941 -0.31499 0.17743 -0.26596 C 0.175 -0.25925 0.17292 -0.25232 0.17031 -0.24445 C 0.17535 -0.24353 0.18142 -0.24145 0.18767 -0.2389 C 0.22448 -0.22248 0.24948 -0.19057 0.24375 -0.16767 C 0.23785 -0.14339 0.20226 -0.13853 0.1658 -0.15518 C 0.15955 -0.15796 0.15503 -0.1605 0.14948 -0.16397 C 0.14844 -0.15634 0.14687 -0.14963 0.1441 -0.14084 C 0.13194 -0.09182 0.10694 -0.05874 0.0901 -0.0673 C 0.07274 -0.07447 0.0691 -0.1198 0.08073 -0.16906 C 0.08385 -0.17738 0.08559 -0.18409 0.08767 -0.1908 C 0.08264 -0.19288 0.07726 -0.19542 0.07135 -0.19704 C 0.03455 -0.21323 0.0092 -0.24538 0.01528 -0.2685 C 0.02101 -0.2914 0.05573 -0.29695 0.09323 -0.28053 Z " pathEditMode="relative" rAng="-1574789" ptsTypes="fffffffffffffffff">
                                      <p:cBhvr>
                                        <p:cTn id="46" dur="9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6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444 -0.27845 C 0.11024 -0.28816 0.12882 -0.28099 0.13559 -0.26156 L 0.16354 -0.17808 C 0.17048 -0.15865 0.16319 -0.1346 0.1467 -0.12535 L 0.07986 -0.08557 C 0.06389 -0.07516 0.04496 -0.08279 0.03802 -0.10245 L 0.01024 -0.18455 C 0.00347 -0.20421 0.01128 -0.22826 0.02777 -0.23821 Z " pathEditMode="relative" rAng="3934693" ptsTypes="fFfFfFff">
                                      <p:cBhvr>
                                        <p:cTn id="48" dur="1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97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37 -0.30967 C -0.02622 -0.4068 0.18055 -0.51226 0.12274 -0.31475 C 0.18055 -0.51226 0.27031 -0.2019 0.12674 -0.30088 C 0.27031 -0.2019 0.06319 -0.09597 0.11771 -0.29625 C 0.06319 -0.09597 -0.02622 -0.4068 0.11337 -0.30967 Z " pathEditMode="relative" rAng="-1258484" ptsTypes="fffff">
                                      <p:cBhvr>
                                        <p:cTn id="50" dur="9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8" grpId="0" animBg="1"/>
      <p:bldP spid="27" grpId="0" animBg="1"/>
      <p:bldP spid="17" grpId="0" animBg="1"/>
      <p:bldP spid="18" grpId="0" animBg="1"/>
      <p:bldP spid="19" grpId="0" animBg="1"/>
      <p:bldP spid="20" grpId="0" animBg="1"/>
      <p:bldP spid="24" grpId="0" animBg="1"/>
      <p:bldP spid="2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857875" y="2214563"/>
            <a:ext cx="214313" cy="214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858000" y="2643188"/>
            <a:ext cx="214313" cy="214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715125" y="1785938"/>
            <a:ext cx="214313" cy="214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86688" y="3571875"/>
            <a:ext cx="214312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786688" y="1500188"/>
            <a:ext cx="214312" cy="214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001000" y="2571750"/>
            <a:ext cx="214313" cy="2143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286500" y="3500438"/>
            <a:ext cx="214313" cy="214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" name="Рисунок 17" descr="ride_ballo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40" y="2285993"/>
            <a:ext cx="3843831" cy="4000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0"/>
            <a:ext cx="7929618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Движение частиц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         в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газообразном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веществе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0.00092 C 0.0118 -0.00926 0.01562 -0.02084 0.01962 -0.03565 C 0.03003 -0.07778 0.03281 -0.11899 0.02517 -0.12524 C 0.01736 -0.13241 0.00243 -0.10301 -0.00816 -0.06088 C -0.01372 -0.03889 -0.01719 -0.0176 -0.01806 -0.00186 C -0.01997 0.01088 -0.02049 0.02314 -0.02049 0.03842 C -0.02049 0.08564 -0.0132 0.12476 -0.00469 0.12476 C 0.00347 0.12476 0.01059 0.08564 0.01059 0.03842 C 0.01059 0.0162 0.00902 -0.0051 0.00625 -0.01968 C 0.00503 -0.03241 0.00243 -0.04653 -0.00104 -0.05973 C -0.01198 -0.10301 -0.02691 -0.13241 -0.0349 -0.12524 C -0.04254 -0.11783 -0.03976 -0.07778 -0.02865 -0.03449 C -0.02431 -0.01436 -0.01806 0.00231 -0.01198 0.01388 C -0.00764 0.02453 -0.00261 0.03379 0.00416 0.04351 C 0.02396 0.07361 0.04392 0.0875 0.04948 0.075 C 0.05451 0.06203 0.0434 0.02731 0.02343 -0.00186 C 0.0151 -0.01436 0.00625 -0.02408 -0.00104 -0.03033 C -0.00764 -0.03658 -0.01598 -0.0419 -0.02483 -0.04491 C -0.04913 -0.05556 -0.07032 -0.05255 -0.07205 -0.03565 C -0.07396 -0.01968 -0.05591 0.00092 -0.03143 0.01157 C -0.02049 0.0162 -0.00973 0.01805 -0.00157 0.01689 C 0.00573 0.01689 0.01354 0.01481 0.02187 0.01157 C 0.04618 0.00092 0.06475 -0.02084 0.06215 -0.03658 C 0.06059 -0.05255 0.03958 -0.05672 0.0151 -0.04653 C 0.00347 -0.04098 -0.00712 -0.03357 -0.01424 -0.025 C -0.02049 -0.01875 -0.02657 -0.01135 -0.03316 -0.00186 C -0.05261 0.0287 -0.06424 0.06203 -0.05868 0.075 C -0.05365 0.0875 -0.03316 0.07361 -0.01372 0.04444 C -0.00434 0.02986 0.00347 0.01481 0.00781 0.00092 Z " pathEditMode="relative" rAng="0" ptsTypes="fffffffffffffffffffffffffffff">
                                      <p:cBhvr>
                                        <p:cTn id="6" dur="1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9.82659E-7 C 0.00573 -0.01063 0.01145 -0.02243 0.01701 -0.03746 C 0.03229 -0.08023 0.03628 -0.12208 0.02517 -0.12855 C 0.01371 -0.13595 -0.00799 -0.10613 -0.02327 -0.06312 C -0.03143 -0.04069 -0.03629 -0.01919 -0.03785 -0.003 C -0.04028 0.00971 -0.04098 0.02266 -0.04098 0.03769 C -0.04098 0.08578 -0.03056 0.12578 -0.01823 0.12578 C -0.00625 0.12578 0.00416 0.08578 0.00416 0.03769 C 0.00416 0.01526 0.00173 -0.00624 -0.00226 -0.02127 C -0.004 -0.03422 -0.00799 -0.04809 -0.01285 -0.0622 C -0.02882 -0.10613 -0.0507 -0.13595 -0.06198 -0.12855 C -0.07327 -0.12116 -0.06927 -0.08023 -0.05295 -0.0363 C -0.0467 -0.01595 -0.03785 0.00116 -0.02882 0.01295 C -0.02257 0.02382 -0.01528 0.03353 -0.00556 0.04301 C 0.02343 0.07399 0.05225 0.08786 0.06041 0.07515 C 0.0677 0.0622 0.05173 0.02682 0.02257 -0.003 C 0.01059 -0.01595 -0.00226 -0.02566 -0.01285 -0.03214 C -0.02257 -0.03838 -0.03473 -0.04393 -0.0474 -0.04694 C -0.08299 -0.0578 -0.11355 -0.05457 -0.11598 -0.03746 C -0.11893 -0.02127 -0.09254 -9.82659E-7 -0.05712 0.01087 C -0.04098 0.01526 -0.0257 0.01734 -0.01372 0.01595 C -0.0033 0.01595 0.00816 0.01387 0.02031 0.01087 C 0.05555 -9.82659E-7 0.08246 -0.02243 0.07899 -0.03838 C 0.07656 -0.05457 0.046 -0.05896 0.01059 -0.04809 C -0.00625 -0.04277 -0.0217 -0.03537 -0.03212 -0.02659 C -0.04098 -0.02011 -0.04983 -0.01272 -0.05955 -0.003 C -0.08768 0.02798 -0.10469 0.0622 -0.09653 0.07515 C -0.08924 0.08786 -0.05955 0.07399 -0.03143 0.04393 C -0.01771 0.02913 -0.00625 0.01387 3.61111E-6 -9.82659E-7 Z " pathEditMode="relative" rAng="0" ptsTypes="fffffffffffffffffffffffffffff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9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7.40741E-7 C -0.01441 -0.00903 -0.0099 -0.01806 -0.00556 -0.03032 C 0.00677 -0.06458 0.0099 -0.09815 0.00087 -0.10324 C -0.00781 -0.10903 -0.02535 -0.08519 -0.03733 -0.05093 C -0.04358 -0.03287 -0.04722 -0.01574 -0.04861 -0.00278 C -0.05069 0.00764 -0.05122 0.01782 -0.05122 0.03032 C -0.05122 0.06875 -0.04288 0.10093 -0.03333 0.10093 C -0.02379 0.10093 -0.01563 0.06875 -0.01563 0.03032 C -0.01563 0.01204 -0.01754 -0.00532 -0.02066 -0.01736 C -0.02205 -0.02755 -0.02535 -0.03866 -0.02882 -0.05023 C -0.04167 -0.08519 -0.05868 -0.10903 -0.06771 -0.10324 C -0.07674 -0.09722 -0.07326 -0.06458 -0.06076 -0.0294 C -0.05556 -0.0132 -0.04861 0.00069 -0.04167 0.01018 C -0.03663 0.01898 -0.03073 0.02662 -0.02326 0.03426 C -0.00035 0.05926 0.0224 0.07014 0.02882 0.05995 C 0.03472 0.04977 0.02187 0.02153 -0.00104 -0.00278 C -0.01042 -0.0132 -0.02066 -0.02083 -0.02882 -0.02593 C -0.03663 -0.03102 -0.04618 -0.03519 -0.05642 -0.03773 C -0.0842 -0.04653 -0.10833 -0.04375 -0.11024 -0.03032 C -0.1125 -0.01736 -0.09184 7.40741E-7 -0.06389 0.00856 C -0.05122 0.01204 -0.03906 0.01366 -0.02969 0.01273 C -0.02135 0.01273 -0.01233 0.01111 -0.00278 0.00856 C 0.025 7.40741E-7 0.04635 -0.01806 0.0434 -0.03102 C 0.04167 -0.04375 0.01736 -0.04745 -0.01042 -0.03866 C -0.02379 -0.03472 -0.03594 -0.02847 -0.0441 -0.02176 C -0.05122 -0.01644 -0.05816 -0.01065 -0.0658 -0.00278 C -0.08802 0.02222 -0.10139 0.04977 -0.09514 0.05995 C -0.08924 0.07014 -0.0658 0.05926 -0.04358 0.03518 C -0.03264 0.02315 -0.02379 0.01111 -0.01875 7.40741E-7 Z " pathEditMode="relative" rAng="0" ptsTypes="fffffffffffffffffffffffffffff">
                                      <p:cBhvr>
                                        <p:cTn id="10" dur="1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-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33526E-6 C -0.00573 -0.00763 -0.00677 -0.0118 -0.00903 -0.02174 C -0.00642 -0.0363 -0.00503 -0.03515 0.00556 -0.03862 C 0.0158 -0.03792 0.02726 -0.04255 0.03646 -0.0363 C 0.04028 -0.03376 0.03542 -0.02474 0.03455 -0.0192 C 0.03333 -0.0111 0.02934 -0.00532 0.02726 0.00254 C 0.03073 0.02843 0.03316 0.02173 0.05469 0.02427 C 0.06372 0.02682 0.06788 0.02705 0.07101 0.03884 C 0.07031 0.04531 0.07083 0.05225 0.0691 0.05826 C 0.06823 0.06104 0.06563 0.06196 0.06372 0.06312 C 0.05156 0.07028 0.03802 0.06982 0.02552 0.07514 C 0.01945 0.07445 0.0132 0.07468 0.00729 0.07283 C -0.00555 0.0689 0.0092 0.06497 -0.00364 0.07028 C -0.01042 0.0763 -0.01042 0.08161 -0.01805 0.08485 C -0.02587 0.08161 -0.0283 0.07676 -0.03455 0.07028 C -0.03802 0.06682 -0.04531 0.06057 -0.04531 0.0608 C -0.05208 0.04716 -0.06076 0.03329 -0.07083 0.02427 C -0.07448 0.01711 -0.07587 0.01063 -0.07812 0.00254 C -0.06701 -0.00139 -0.05486 0.00416 -0.04357 0.00739 C -0.04184 0.00971 -0.04045 0.01294 -0.03819 0.01456 C -0.03489 0.01711 -0.02726 0.01942 -0.02726 0.01965 C -0.00625 0.01711 -0.00417 0.02289 -1.38889E-6 4.33526E-6 Z " pathEditMode="relative" rAng="0" ptsTypes="ffffffffffffffffffffff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2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01828 C -0.11806 -0.12246 0.13194 -0.12246 0.01094 0.01828 C 0.13194 -0.12246 0.13194 0.17592 0.01094 0.03148 C 0.13194 0.17592 -0.11806 0.17592 5.55556E-7 0.03148 C -0.11806 0.17592 -0.11806 -0.12246 5.55556E-7 0.01828 Z " pathEditMode="relative" rAng="0" ptsTypes="fffff">
                                      <p:cBhvr>
                                        <p:cTn id="14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63 7.40741E-7 C -0.11806 -0.15718 0.05451 -0.15718 -0.02917 7.40741E-7 C 0.05451 -0.15718 0.05451 0.17569 -0.02917 0.01458 C 0.05451 0.17569 -0.11806 0.17569 -0.03663 0.01458 C -0.11806 0.17569 -0.11806 -0.15718 -0.03663 7.40741E-7 Z " pathEditMode="relative" rAng="0" ptsTypes="fffff">
                                      <p:cBhvr>
                                        <p:cTn id="16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5278 C -0.11805 -0.19399 0.13195 -0.19399 0.01094 -0.05278 C 0.13195 -0.19399 0.13195 0.10532 0.01094 -0.03959 C 0.13195 0.10532 -0.11805 0.10532 -1.94444E-6 -0.03959 C -0.11805 0.10532 -0.11805 -0.19399 -1.94444E-6 -0.05278 Z " pathEditMode="relative" rAng="0" ptsTypes="fffff">
                                      <p:cBhvr>
                                        <p:cTn id="18" dur="1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pic>
        <p:nvPicPr>
          <p:cNvPr id="4" name="Picture 2" descr="C:\Documents and Settings\Admin\Мои документы\Мои рисунки\H2O_(water_molecule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643050"/>
            <a:ext cx="5992810" cy="4314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-3214742" y="1500174"/>
            <a:ext cx="89297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атомы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071538" y="2285992"/>
            <a:ext cx="2857520" cy="21431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874948">
            <a:off x="922099" y="3225313"/>
            <a:ext cx="2857520" cy="2230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727642">
            <a:off x="1604650" y="3144029"/>
            <a:ext cx="5471019" cy="2156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52400"/>
            <a:ext cx="89297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МОЛЕКУЛА ВОДЫ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Мои документы\Мои рисунки\367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3143272" cy="3122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Admin\Мои документы\Мои рисунки\07-41-1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142984"/>
            <a:ext cx="3071834" cy="305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Admin\Мои документы\Мои рисунки\molekula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500438"/>
            <a:ext cx="314327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52400" y="152400"/>
            <a:ext cx="89297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МОЛЕКУЛЫ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0"/>
            <a:ext cx="80724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slop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Выбери правильный ответ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785794"/>
            <a:ext cx="721520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называют телом?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35729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всё, что сделано руками человека;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785926"/>
            <a:ext cx="721520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любой  предмет, любое живое существо,</a:t>
            </a:r>
          </a:p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имеющее форму;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571744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любое растение, птица, животное, насекомое.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357562"/>
            <a:ext cx="721520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Укажи искусственное тело.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21481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2" descr="C:\TimeTables\Subject_pictures\su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071942"/>
            <a:ext cx="1785950" cy="1785950"/>
          </a:xfrm>
          <a:prstGeom prst="rect">
            <a:avLst/>
          </a:prstGeom>
          <a:noFill/>
        </p:spPr>
      </p:pic>
      <p:pic>
        <p:nvPicPr>
          <p:cNvPr id="16" name="Picture 18" descr="C:\TimeTables\Subject_pictures\biology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3929066"/>
            <a:ext cx="1857388" cy="1857388"/>
          </a:xfrm>
          <a:prstGeom prst="rect">
            <a:avLst/>
          </a:prstGeom>
          <a:noFill/>
        </p:spPr>
      </p:pic>
      <p:pic>
        <p:nvPicPr>
          <p:cNvPr id="17" name="Picture 22" descr="C:\TimeTables\Subject_pictures\alar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3929066"/>
            <a:ext cx="1714512" cy="171451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000364" y="421481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421481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9" grpId="1"/>
      <p:bldP spid="10" grpId="0"/>
      <p:bldP spid="11" grpId="0"/>
      <p:bldP spid="12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3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0"/>
            <a:ext cx="80724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slop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Выбери правильный ответ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785794"/>
            <a:ext cx="721520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Укажи вещество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35729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медный таз;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785926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медь;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2214554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медная проволока.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000372"/>
            <a:ext cx="8643966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каком из рисунков изображены молекулы жидкого вещества?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421481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00364" y="4214818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б)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4143380"/>
            <a:ext cx="7215206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в) 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642910" y="4143380"/>
            <a:ext cx="2000264" cy="1928826"/>
          </a:xfrm>
          <a:prstGeom prst="ellipse">
            <a:avLst/>
          </a:prstGeom>
          <a:blipFill rotWithShape="0">
            <a:blip r:embed="rId4"/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3" name="Овал 112"/>
          <p:cNvSpPr/>
          <p:nvPr/>
        </p:nvSpPr>
        <p:spPr>
          <a:xfrm>
            <a:off x="3428992" y="4143380"/>
            <a:ext cx="2071702" cy="1928826"/>
          </a:xfrm>
          <a:prstGeom prst="ellipse">
            <a:avLst/>
          </a:prstGeom>
          <a:blipFill rotWithShape="0">
            <a:blip r:embed="rId5"/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4" name="Овал 113"/>
          <p:cNvSpPr/>
          <p:nvPr/>
        </p:nvSpPr>
        <p:spPr>
          <a:xfrm>
            <a:off x="6286512" y="4143380"/>
            <a:ext cx="2000264" cy="1928826"/>
          </a:xfrm>
          <a:prstGeom prst="ellipse">
            <a:avLst/>
          </a:prstGeom>
          <a:blipFill rotWithShape="0">
            <a:blip r:embed="rId6"/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9" grpId="1"/>
      <p:bldP spid="10" grpId="0"/>
      <p:bldP spid="11" grpId="0"/>
      <p:bldP spid="12" grpId="0"/>
      <p:bldP spid="18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642918"/>
            <a:ext cx="721520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вам понравилось на уроке?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643050"/>
            <a:ext cx="842968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вас заинтересовало больше всего?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214686"/>
            <a:ext cx="842968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чём бы вы хотели узнать более подробно?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929198"/>
            <a:ext cx="842968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вы сможете использовать полученные знания?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5429264"/>
            <a:ext cx="59293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 Обширное пространство суши, </a:t>
            </a:r>
          </a:p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омываемое со всех сторон океаном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500702"/>
            <a:ext cx="25592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6. МАТЕРИК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857628"/>
            <a:ext cx="59293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Прибор для определения </a:t>
            </a:r>
          </a:p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температуры тела, воздуха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4000504"/>
            <a:ext cx="31630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4. ТЕРМОМЕТР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3116"/>
            <a:ext cx="59293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Место, где река или ручей</a:t>
            </a:r>
          </a:p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берёт своё начало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2214554"/>
            <a:ext cx="19824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ИСТОК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857760"/>
            <a:ext cx="59293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 Орган осязания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4786322"/>
            <a:ext cx="18628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5. КОЖА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429132"/>
            <a:ext cx="59293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1214422"/>
            <a:ext cx="59293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Естественная среда обитания,</a:t>
            </a:r>
          </a:p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всё, что не создано человеком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1285860"/>
            <a:ext cx="26202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1. ПРИРОДА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3000372"/>
            <a:ext cx="59293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Водная оболочка, покрывающая</a:t>
            </a:r>
          </a:p>
          <a:p>
            <a:pPr algn="just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большую часть земной поверхности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214290"/>
            <a:ext cx="26691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ДИКТАНТ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214554"/>
            <a:ext cx="7617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(ТЕ)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43570" y="4857760"/>
            <a:ext cx="7857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(ВЕ)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43570" y="3214686"/>
            <a:ext cx="6431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(И)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643570" y="5572140"/>
            <a:ext cx="8531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(ЛА)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643570" y="1357298"/>
            <a:ext cx="12778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(ЩЕСТ)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643570" y="4071942"/>
            <a:ext cx="8248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(ВА)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3143248"/>
            <a:ext cx="20152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3. ОКЕАН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57224" y="6088559"/>
            <a:ext cx="31790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2  6  3  5  1  4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7" grpId="1"/>
      <p:bldP spid="8" grpId="0"/>
      <p:bldP spid="9" grpId="0"/>
      <p:bldP spid="9" grpId="1"/>
      <p:bldP spid="10" grpId="0"/>
      <p:bldP spid="11" grpId="0"/>
      <p:bldP spid="11" grpId="1"/>
      <p:bldP spid="12" grpId="0"/>
      <p:bldP spid="15" grpId="0"/>
      <p:bldP spid="15" grpId="1"/>
      <p:bldP spid="16" grpId="0"/>
      <p:bldP spid="19" grpId="0"/>
      <p:bldP spid="19" grpId="1"/>
      <p:bldP spid="23" grpId="0"/>
      <p:bldP spid="24" grpId="0"/>
      <p:bldP spid="25" grpId="0"/>
      <p:bldP spid="26" grpId="0"/>
      <p:bldP spid="27" grpId="0"/>
      <p:bldP spid="28" grpId="0"/>
      <p:bldP spid="17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1785926"/>
            <a:ext cx="83229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1314431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ТЕЛА И ВЕЩЕСТВА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Мои документы\Мои рисунки\97854880191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77957">
            <a:off x="732008" y="519195"/>
            <a:ext cx="2648006" cy="387491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sunset" dir="t"/>
          </a:scene3d>
          <a:sp3d>
            <a:bevelT w="139700" prst="cross"/>
          </a:sp3d>
        </p:spPr>
      </p:pic>
      <p:sp>
        <p:nvSpPr>
          <p:cNvPr id="7" name="Прямоугольник 6"/>
          <p:cNvSpPr/>
          <p:nvPr/>
        </p:nvSpPr>
        <p:spPr>
          <a:xfrm>
            <a:off x="3643306" y="714356"/>
            <a:ext cx="3223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ТЕЛО - это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2214554"/>
            <a:ext cx="53238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Часть организма, </a:t>
            </a:r>
          </a:p>
          <a:p>
            <a:r>
              <a:rPr lang="ru-RU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исключая голову и конечности</a:t>
            </a:r>
            <a:endParaRPr lang="ru-RU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3643314"/>
            <a:ext cx="4682244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Организм человека или </a:t>
            </a:r>
          </a:p>
          <a:p>
            <a:r>
              <a:rPr lang="ru-RU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животного в его внешних, </a:t>
            </a:r>
          </a:p>
          <a:p>
            <a:r>
              <a:rPr lang="ru-RU" sz="3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физических формах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graphicFrame>
        <p:nvGraphicFramePr>
          <p:cNvPr id="18" name="Схема 17"/>
          <p:cNvGraphicFramePr/>
          <p:nvPr/>
        </p:nvGraphicFramePr>
        <p:xfrm>
          <a:off x="571472" y="-500090"/>
          <a:ext cx="814393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71538" y="2071678"/>
            <a:ext cx="302223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естественные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2071678"/>
            <a:ext cx="32712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искусственные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4612" y="214290"/>
            <a:ext cx="3929090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0"/>
            <a:ext cx="821537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ТЕЛА состоят из ВЕЩЕСТВ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8" name="Схема 17"/>
          <p:cNvGraphicFramePr/>
          <p:nvPr/>
        </p:nvGraphicFramePr>
        <p:xfrm>
          <a:off x="857224" y="1142984"/>
          <a:ext cx="764386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714876" y="3929066"/>
            <a:ext cx="3143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стекло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1285860"/>
            <a:ext cx="28575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резина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4942" y="2500306"/>
            <a:ext cx="1792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сталь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5286388"/>
            <a:ext cx="1626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28596" y="1285860"/>
            <a:ext cx="807249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chemeClr val="bg2"/>
                </a:solidFill>
              </a:rPr>
              <a:t>1. Птица. 2.Тетрадь. 3.Бумага. 4.Полотенце. 5.Золото. 6.Стекло. 7.Окно. 8.Вода. 9.Серебро. 10.Рябина. 11.Проволока. 12.Молоток. 13.Кислород. 14.Сахар. 15.Облако</a:t>
            </a:r>
            <a:r>
              <a:rPr lang="ru-RU" sz="3200" b="1" dirty="0" smtClean="0">
                <a:solidFill>
                  <a:schemeClr val="bg2"/>
                </a:solidFill>
              </a:rPr>
              <a:t>.  16. Древесина.</a:t>
            </a:r>
            <a:endParaRPr lang="ru-RU" sz="3200" b="1" dirty="0">
              <a:solidFill>
                <a:schemeClr val="bg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214290"/>
            <a:ext cx="2984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ДИКТАНТ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4071942"/>
            <a:ext cx="1491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4071942"/>
            <a:ext cx="3008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вещества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072074"/>
            <a:ext cx="399981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3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1, 2, 4, 7, 10, 11, 12, 15</a:t>
            </a:r>
            <a:endParaRPr lang="ru-RU" sz="3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5072074"/>
            <a:ext cx="379783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3</a:t>
            </a:r>
            <a:r>
              <a:rPr lang="ru-RU" sz="3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</a:t>
            </a:r>
            <a:r>
              <a:rPr lang="ru-RU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</a:t>
            </a:r>
            <a:r>
              <a:rPr lang="ru-RU" sz="3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</a:t>
            </a:r>
            <a:r>
              <a:rPr lang="ru-RU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6</a:t>
            </a:r>
            <a:r>
              <a:rPr lang="ru-RU" sz="3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</a:t>
            </a:r>
            <a:r>
              <a:rPr lang="ru-RU" sz="3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8</a:t>
            </a:r>
            <a:r>
              <a:rPr lang="ru-RU" sz="3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 9, 13, 14, 16</a:t>
            </a:r>
            <a:endParaRPr lang="ru-RU" sz="3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pic>
        <p:nvPicPr>
          <p:cNvPr id="21" name="Рисунок 20" descr="daiving_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3604789"/>
            <a:ext cx="4877255" cy="3253211"/>
          </a:xfrm>
          <a:prstGeom prst="rect">
            <a:avLst/>
          </a:prstGeom>
          <a:effectLst>
            <a:outerShdw blurRad="279400" dist="38100" dir="2700000" sx="102000" sy="102000" algn="tl" rotWithShape="0">
              <a:prstClr val="black">
                <a:alpha val="47000"/>
              </a:prstClr>
            </a:outerShdw>
          </a:effectLst>
        </p:spPr>
      </p:pic>
      <p:pic>
        <p:nvPicPr>
          <p:cNvPr id="22" name="Рисунок 21" descr="daiving_sea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571876"/>
            <a:ext cx="492659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daiving_air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3571876"/>
            <a:ext cx="492922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daiving_man.png"/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85984" y="3571876"/>
            <a:ext cx="492659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Схема 13"/>
          <p:cNvGraphicFramePr/>
          <p:nvPr/>
        </p:nvGraphicFramePr>
        <p:xfrm>
          <a:off x="500034" y="0"/>
          <a:ext cx="8358246" cy="314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5984" y="285728"/>
            <a:ext cx="4631589" cy="101566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ВЕЩЕСТВА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928802"/>
            <a:ext cx="2218876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ТВЁРДЫЕ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1928802"/>
            <a:ext cx="2164375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ЖИДКИЕ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29322" y="2000240"/>
            <a:ext cx="2986330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ГАЗООБРАЗНЫЕ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Рисунки\фоны\Backgrounds &amp; Textures V 10.jpg"/>
          <p:cNvPicPr>
            <a:picLocks noChangeAspect="1" noChangeArrowheads="1"/>
          </p:cNvPicPr>
          <p:nvPr/>
        </p:nvPicPr>
        <p:blipFill>
          <a:blip r:embed="rId2">
            <a:lum bright="39000" contrast="-65000"/>
          </a:blip>
          <a:srcRect/>
          <a:stretch>
            <a:fillRect/>
          </a:stretch>
        </p:blipFill>
        <p:spPr bwMode="auto">
          <a:xfrm>
            <a:off x="-28" y="0"/>
            <a:ext cx="9144028" cy="6858000"/>
          </a:xfrm>
          <a:prstGeom prst="rect">
            <a:avLst/>
          </a:prstGeom>
          <a:noFill/>
        </p:spPr>
      </p:pic>
      <p:pic>
        <p:nvPicPr>
          <p:cNvPr id="5" name="Рисунок 4" descr="Болт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900000">
            <a:off x="1064428" y="2334246"/>
            <a:ext cx="2767080" cy="1413410"/>
          </a:xfrm>
          <a:prstGeom prst="rect">
            <a:avLst/>
          </a:prstGeom>
          <a:effectLst>
            <a:outerShdw blurRad="393700" dist="1041400" dir="3060000" sx="101000" sy="101000" rotWithShape="0">
              <a:prstClr val="black">
                <a:alpha val="37000"/>
              </a:prstClr>
            </a:outerShdw>
          </a:effectLst>
        </p:spPr>
      </p:pic>
      <p:pic>
        <p:nvPicPr>
          <p:cNvPr id="6" name="Рисунок 5" descr="атом_F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14818"/>
            <a:ext cx="3127372" cy="312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14" y="4000504"/>
            <a:ext cx="24050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3200" dirty="0">
                <a:latin typeface="Calibri" pitchFamily="34" charset="0"/>
              </a:rPr>
              <a:t>Атом железа</a:t>
            </a:r>
          </a:p>
          <a:p>
            <a:pPr algn="ctr"/>
            <a:r>
              <a:rPr lang="ru-RU" sz="3200" dirty="0">
                <a:latin typeface="Calibri" pitchFamily="34" charset="0"/>
              </a:rPr>
              <a:t>(вещество)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2976" y="1000108"/>
            <a:ext cx="2990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200" dirty="0">
                <a:latin typeface="Calibri" pitchFamily="34" charset="0"/>
              </a:rPr>
              <a:t>Железный болт</a:t>
            </a:r>
          </a:p>
          <a:p>
            <a:pPr algn="ctr"/>
            <a:r>
              <a:rPr lang="ru-RU" sz="3200" dirty="0">
                <a:latin typeface="Calibri" pitchFamily="34" charset="0"/>
              </a:rPr>
              <a:t>(тело)</a:t>
            </a:r>
          </a:p>
        </p:txBody>
      </p:sp>
      <p:pic>
        <p:nvPicPr>
          <p:cNvPr id="10" name="Рисунок 9" descr="Ise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2214554"/>
            <a:ext cx="1785950" cy="1785950"/>
          </a:xfrm>
          <a:prstGeom prst="rect">
            <a:avLst/>
          </a:prstGeom>
          <a:effectLst>
            <a:outerShdw blurRad="508000" dist="5334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86380" y="1000108"/>
            <a:ext cx="2990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ru-RU" sz="3200" dirty="0">
                <a:latin typeface="Calibri" pitchFamily="34" charset="0"/>
              </a:rPr>
              <a:t>Кусок льда</a:t>
            </a:r>
          </a:p>
          <a:p>
            <a:pPr algn="ctr"/>
            <a:r>
              <a:rPr lang="ru-RU" sz="3200" dirty="0">
                <a:latin typeface="Calibri" pitchFamily="34" charset="0"/>
              </a:rPr>
              <a:t>(тело)</a:t>
            </a:r>
          </a:p>
        </p:txBody>
      </p:sp>
      <p:pic>
        <p:nvPicPr>
          <p:cNvPr id="12" name="Рисунок 11" descr="H2O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996171"/>
            <a:ext cx="1785950" cy="1674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29256" y="4000504"/>
            <a:ext cx="307183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alibri" pitchFamily="34" charset="0"/>
              </a:rPr>
              <a:t>Молекулы воды</a:t>
            </a:r>
          </a:p>
          <a:p>
            <a:pPr algn="ctr"/>
            <a:r>
              <a:rPr lang="ru-RU" sz="3200" dirty="0">
                <a:latin typeface="Calibri" pitchFamily="34" charset="0"/>
              </a:rPr>
              <a:t>(вещество)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0" y="214290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ВЕЩЕСТВА состоят из МОЛЕКУЛ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910</TotalTime>
  <Words>366</Words>
  <Application>Microsoft Office PowerPoint</Application>
  <PresentationFormat>Экран (4:3)</PresentationFormat>
  <Paragraphs>91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ольга</cp:lastModifiedBy>
  <cp:revision>90</cp:revision>
  <dcterms:created xsi:type="dcterms:W3CDTF">2010-11-02T09:38:25Z</dcterms:created>
  <dcterms:modified xsi:type="dcterms:W3CDTF">2012-12-06T19:08:30Z</dcterms:modified>
</cp:coreProperties>
</file>