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4" r:id="rId4"/>
    <p:sldId id="275" r:id="rId5"/>
    <p:sldId id="276" r:id="rId6"/>
    <p:sldId id="277" r:id="rId7"/>
    <p:sldId id="278" r:id="rId8"/>
    <p:sldId id="279" r:id="rId9"/>
    <p:sldId id="273" r:id="rId10"/>
    <p:sldId id="280" r:id="rId11"/>
    <p:sldId id="281" r:id="rId12"/>
    <p:sldId id="25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aby0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26" y="4357694"/>
            <a:ext cx="1807764" cy="2146720"/>
          </a:xfrm>
          <a:prstGeom prst="rect">
            <a:avLst/>
          </a:prstGeom>
        </p:spPr>
      </p:pic>
      <p:pic>
        <p:nvPicPr>
          <p:cNvPr id="3" name="Рисунок 2" descr="baby14_1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4214818"/>
            <a:ext cx="2227278" cy="22778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57356" y="285728"/>
            <a:ext cx="53912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ГБОУ отделение ДОД № 582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г. Санкт 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– Петербург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1571612"/>
            <a:ext cx="7944812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«Адаптация детей м</a:t>
            </a:r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ладшего дошкольного возраста</a:t>
            </a:r>
          </a:p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 условиям детского сада»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488" y="5429264"/>
            <a:ext cx="35862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Воспитатель: </a:t>
            </a:r>
            <a:r>
              <a:rPr lang="ru-RU" sz="20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Ташимова</a:t>
            </a:r>
            <a:r>
              <a:rPr lang="ru-RU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Н.А</a:t>
            </a:r>
          </a:p>
          <a:p>
            <a:pPr algn="ctr"/>
            <a:r>
              <a:rPr lang="ru-RU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2014г.</a:t>
            </a:r>
            <a:endParaRPr lang="ru-RU" sz="2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28596" y="500042"/>
            <a:ext cx="821537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Учите ребенка дома всем необходимым навыкам самообслуживания (они помогут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ребёнку чувствовать себя более уверенно)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умываться, вытирать руки; одеваться и раздеваться; самостоятельно кушать, проситься в туалет.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Одежда обязательно должна быть удобна для ребенка данного возраста, чтобы он мог самостоятельно её одеть и снять, без затруднений.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   Уменьшите нагрузку на нервную систему ребёнка. На время прекратите походы в общественные места, сократите просмотр телевизионных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программ.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baseline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В период адаптации будьте терпимы к изменившемуся поведению Вашего ребёнка. Вы взрослый человек и должны понимать, что он капризничает не потому что «плохой», а из – за того, что ему очень трудно привыкнуть к новому помещению, детям, воспитателям и режиму.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  А самое главное, Вы сами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должны привыкнуть к мысли: «Мой ребенок идет в детский сад, там ему будет хорошо, о нем будут заботиться, он будет играть со сверстниками. Я хочу, чтобы он пошел в садик».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928670"/>
            <a:ext cx="821537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Помните, что с началом посещения детского сада ребёнок на время лишается физического контакта с мамой. Маленьким детям важно, что бы их брали на руки, обнимали, укладывали спать. Поэтому дома старайтесь больше уделять внимание ребёнку. Читайте ему на ночь, играйте с ним, смотрите вместе мультики, делайте заданные в детском саду творческие задания. Будьте нежны, терпеливы и  доброжелательны. И скорее всего, стресса связанного с посещением детского сада, удастся избежать.</a:t>
            </a:r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00034" y="3571876"/>
            <a:ext cx="821537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Если Вы видите, что у ребенка развилась потребность в сотрудничестве с близкими и посторонними взрослыми, если он стремится к самостоятельности, если он открыт и доброжелателен по отношению к сверстникам, мы Вас поздравляем!!!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Ваш ребёнок прошёл адаптацию к  детскому саду успешно!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http://rucheek.stvgeo.ru/images/dit_sadok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3404" y="0"/>
            <a:ext cx="4430596" cy="3357562"/>
          </a:xfrm>
          <a:prstGeom prst="rect">
            <a:avLst/>
          </a:prstGeom>
          <a:noFill/>
        </p:spPr>
      </p:pic>
      <p:pic>
        <p:nvPicPr>
          <p:cNvPr id="14338" name="Picture 2" descr="http://prosto-vkusno.org/uploads/taginator/Mar-2013/kotlety-kak-v-detskom-sadu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" y="3857628"/>
            <a:ext cx="4000497" cy="30003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571472" y="0"/>
            <a:ext cx="42148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 маме помогаю:</a:t>
            </a: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 в детский сад хожу.</a:t>
            </a: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Игрушки не ломаю,</a:t>
            </a: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Детей не обижаю,</a:t>
            </a: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углу я не сижу.</a:t>
            </a: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 в садике не плачу,</a:t>
            </a: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Обедаю и сплю.</a:t>
            </a: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Гуляю, куклу нянчу,</a:t>
            </a: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Танцую и пою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14346" name="Picture 10" descr="http://cs315825.vk.me/v315825725/b9f2/Afja-O82Cfg.jpg"/>
          <p:cNvPicPr>
            <a:picLocks noChangeAspect="1" noChangeArrowheads="1"/>
          </p:cNvPicPr>
          <p:nvPr/>
        </p:nvPicPr>
        <p:blipFill>
          <a:blip r:embed="rId5"/>
          <a:srcRect l="3146" t="6674" r="2483" b="8484"/>
          <a:stretch>
            <a:fillRect/>
          </a:stretch>
        </p:blipFill>
        <p:spPr bwMode="auto">
          <a:xfrm>
            <a:off x="4149055" y="3286124"/>
            <a:ext cx="4994945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428604"/>
            <a:ext cx="69878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такое адаптация?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642910" y="1285860"/>
            <a:ext cx="7944260" cy="4703050"/>
            <a:chOff x="642910" y="1285860"/>
            <a:chExt cx="7944260" cy="4703050"/>
          </a:xfrm>
        </p:grpSpPr>
        <p:sp>
          <p:nvSpPr>
            <p:cNvPr id="3" name="TextBox 2"/>
            <p:cNvSpPr txBox="1"/>
            <p:nvPr/>
          </p:nvSpPr>
          <p:spPr>
            <a:xfrm>
              <a:off x="642910" y="1285860"/>
              <a:ext cx="7944260" cy="3477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  Адаптация – это приспособляемость организма к изменяющимся внешним  условиям. Процесс, часто проходящий с напряжением и перенапряжением психических и физических сил детского организма. В привычную, сложившуюся жизнь ребёнка буквально врываются такие изменения как:</a:t>
              </a:r>
            </a:p>
            <a:p>
              <a:pPr algn="just">
                <a:buFont typeface="Wingdings" pitchFamily="2" charset="2"/>
                <a:buChar char="v"/>
              </a:pPr>
              <a:r>
                <a:rPr lang="ru-RU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 Чёткий режим дня;</a:t>
              </a:r>
            </a:p>
            <a:p>
              <a:pPr algn="just">
                <a:buFont typeface="Wingdings" pitchFamily="2" charset="2"/>
                <a:buChar char="v"/>
              </a:pPr>
              <a:r>
                <a:rPr lang="ru-RU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 Отсутствие родных рядом;</a:t>
              </a:r>
            </a:p>
            <a:p>
              <a:pPr algn="just">
                <a:buFont typeface="Wingdings" pitchFamily="2" charset="2"/>
                <a:buChar char="v"/>
              </a:pPr>
              <a:r>
                <a:rPr lang="ru-RU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 Постоянный контакт со сверстниками;</a:t>
              </a:r>
            </a:p>
            <a:p>
              <a:pPr algn="just">
                <a:buFont typeface="Wingdings" pitchFamily="2" charset="2"/>
                <a:buChar char="v"/>
              </a:pPr>
              <a:r>
                <a:rPr lang="ru-RU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 Необходимость слушаться незнакомого до этого человека;</a:t>
              </a:r>
            </a:p>
            <a:p>
              <a:pPr algn="just">
                <a:buFont typeface="Wingdings" pitchFamily="2" charset="2"/>
                <a:buChar char="v"/>
              </a:pPr>
              <a:r>
                <a:rPr lang="ru-RU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 Резкое уменьшение персонального внимания.  </a:t>
              </a:r>
            </a:p>
            <a:p>
              <a:pPr algn="just"/>
              <a:endPara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642910" y="4357694"/>
              <a:ext cx="7929618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Для того что бы адаптация к детскому саду стала максимально безболезненной для ребёнка: нужно сделать её постепенной. Потому что каждый ребёнок привыкает по своему.  </a:t>
              </a:r>
            </a:p>
            <a:p>
              <a:pPr algn="just"/>
              <a:r>
                <a:rPr lang="ru-RU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Однако, можно отметить некоторые закономерности в поведении ребёнка, про которые хотелось бы Вам рассказать.</a:t>
              </a:r>
              <a:endPara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500042"/>
            <a:ext cx="821537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Существуют определённые причины, которые вызывают слёзы у ребёнка. </a:t>
            </a:r>
          </a:p>
          <a:p>
            <a:pPr algn="ctr"/>
            <a:endParaRPr lang="ru-RU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Основная причина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это тревога, связанная со сменой обстановки. Из привычной, спокойной домашней атмосферы, где мама всегда рядом и в любой момент окажет помощь, он перемещается в незнакомое пространство, где её нет. Встречает доброжелательных, но чужих людей, поэтому ребёнку сложно принять нормы и правила жизни группы, в которую он попал. К тому же личный режим ребёнка нарушается. Все эти факторы могут спровоцировать истерику и нежелание идти в детский сад, а так же простудные заболевания.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985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29190" y="1428736"/>
            <a:ext cx="3286148" cy="3286148"/>
          </a:xfrm>
          <a:prstGeom prst="rect">
            <a:avLst/>
          </a:prstGeom>
        </p:spPr>
      </p:pic>
      <p:pic>
        <p:nvPicPr>
          <p:cNvPr id="4" name="Рисунок 3" descr="3133284-ad9ab28b6e5aced7.gif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8662" y="1428736"/>
            <a:ext cx="3027185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500034" y="571480"/>
            <a:ext cx="80010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Вторая причина. 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Отсутствие навыков самообслуживания. </a:t>
            </a:r>
          </a:p>
          <a:p>
            <a:pPr algn="just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Это сильно осложняет ребёнку пребывание в детском саду. </a:t>
            </a:r>
          </a:p>
          <a:p>
            <a:pPr algn="just"/>
            <a:endParaRPr lang="ru-RU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Третья причина. 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Избыток впечатлений. Малыши испытывают много позитивных и негативных переживаний, он может переутомиться и в следствии – этого нервничать, плакать и капризничать.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8613" y="785794"/>
            <a:ext cx="77867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тому как дети адаптируются к детскому саду, их можно разделить на три основные группы.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2357430"/>
            <a:ext cx="78581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Лёгкая степень адаптации. </a:t>
            </a:r>
          </a:p>
          <a:p>
            <a:pPr algn="just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Длится она от 10 до 20 дней. За это время у ребёнка нормализуются сдвиги в поведении. Он спокойно заходит в группу. На контакт со сверстниками и педагогом идёт по своей инициативе, может попросить о помощи или предложить её сам. Придерживается установленных правил поведения, адекватно реагирует на замечания и одобрения. Он умеет играть рядом с другими детьми и доброжелателен к ним. 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2943" y="1536174"/>
            <a:ext cx="735811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Средняя степень адаптации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Она длится от 20 до 40 дней. В течение этого периода настроение у ребёнка может быть не устойчивым, может наблюдаться отсутствие аппетита, беспокойность сна.  На замечания и поощрения реагирует не всегда адекватно, может нарушать установленные правила и нормы поведения в группе.  Так же такие малыши во время адаптации не редко заболевают.  Причём как правило болезнь протекает без осложнений.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071546"/>
            <a:ext cx="77153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Тяжёлая степень адаптации.</a:t>
            </a:r>
          </a:p>
          <a:p>
            <a:pPr algn="just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Длится такая адаптация от 2 до 6 месяцев. У малышей в этот период может случиться нервный срыв, а так же прибавляются простудные заболевания. Может возникнуть регресс (обратное развитие). Контакт с ребёнком удаётся установить только через родителей. Замечание или похвала оставляют малыша либо безучастным, либо он пугается. Но, постепенно всё может уладиться, и в этом многое зависит от обстановки дома и правильного поведения  родителей. 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8629" y="500042"/>
            <a:ext cx="7786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Для того чтобы адаптация ребёнка к детскому саду прошла как можно быстрее и легче, Вам необходимо придерживаться следующих правил. 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1928802"/>
            <a:ext cx="81439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Планируйте свое время так, чтобы в первый месяц посещения ребенком детского сада у Вас была возможность не оставлять его там на целый день. Первые недели посещения детского сада должны быть ограничены 2-4 часами, позже можно оставить малыша до обеда, на сон и в конце месяца (если это рекомендует воспитатель) приводить малыша на целый день.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Дома, в выходные дни или во время болезни, необходимо соблюдать режим дня, в большей степени приближённый к режиму детского сада: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завтрак 8-9 утра;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обед 12-13 часов;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сон с 13 до 15 часов;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полдник в 16 часов, укладывание на ночь не позднее 21-22 часов.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стараться максимально придерживаться этого режима.</a:t>
            </a:r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785794"/>
            <a:ext cx="792961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 ярко выраженных </a:t>
            </a:r>
            <a:r>
              <a:rPr lang="ru-RU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отрицательных эмоциях,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целесообразно воздержаться от посещения детского сада в течении 2 – 3 дней.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Расскажите родным и знакомым в </a:t>
            </a:r>
            <a:r>
              <a:rPr lang="ru-RU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присутствии ребёнка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что он уже ходит в детский сад. Какой он молодец. Ведь он теперь взрослый, совсем как мама и папа ходит на работу.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Придумайте традицию – прощания или приветствия (пожатия руки, поцелуй в носик, «Пока скоро увидимся») эти простые, но регулярно повторяющиеся мелочи позволят малышу прогнозировать ситуацию (мама всегда приходит за мной когда говорит: «Пока, скоро увидимся»).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Расставание нельзя затягивать, прощайтесь легко и быстро. Не вызывайте у ребёнка тревогу. Ваше спокойствие, уверенность и улыбка говорят малышу, что всё в порядке и можно смело отправляться в группу.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Постарайтесь пораньше забирать ребёнка из детского сада.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</TotalTime>
  <Words>1161</Words>
  <PresentationFormat>Экран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803872</dc:creator>
  <cp:lastModifiedBy>803872</cp:lastModifiedBy>
  <cp:revision>105</cp:revision>
  <dcterms:created xsi:type="dcterms:W3CDTF">2014-09-08T13:05:56Z</dcterms:created>
  <dcterms:modified xsi:type="dcterms:W3CDTF">2014-09-10T18:30:16Z</dcterms:modified>
</cp:coreProperties>
</file>