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55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55DB8D69-11F1-46F0-A0B9-F0C027E6109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fld id="{4601E6C5-1FA1-48BC-9580-54D86284D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tichki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2327281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8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весны дыханием согрето, все кругом и любит и </a:t>
            </a:r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поет».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214446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А.Толстой</a:t>
            </a:r>
          </a:p>
          <a:p>
            <a:endParaRPr lang="ru-RU" dirty="0"/>
          </a:p>
        </p:txBody>
      </p:sp>
      <p:pic>
        <p:nvPicPr>
          <p:cNvPr id="4" name="Рисунок 3" descr="BIRCH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37" y="-214338"/>
            <a:ext cx="2210063" cy="2087996"/>
          </a:xfrm>
          <a:prstGeom prst="rect">
            <a:avLst/>
          </a:prstGeom>
        </p:spPr>
      </p:pic>
      <p:pic>
        <p:nvPicPr>
          <p:cNvPr id="5" name="Рисунок 4" descr="BCWHEAT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869140"/>
            <a:ext cx="3357586" cy="298885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8643966" cy="7663128"/>
        </p:xfrm>
        <a:graphic>
          <a:graphicData uri="http://schemas.openxmlformats.org/drawingml/2006/table">
            <a:tbl>
              <a:tblPr/>
              <a:tblGrid>
                <a:gridCol w="3143239"/>
                <a:gridCol w="2619405"/>
                <a:gridCol w="2881322"/>
              </a:tblGrid>
              <a:tr h="1273301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4800" b="1" i="0" kern="0" dirty="0">
                          <a:solidFill>
                            <a:srgbClr val="00BC55"/>
                          </a:solidFill>
                          <a:latin typeface="Times New Roman"/>
                          <a:ea typeface="Times New Roman"/>
                          <a:cs typeface="DejaVu Sans"/>
                        </a:rPr>
                        <a:t>Март </a:t>
                      </a:r>
                      <a:endParaRPr lang="ru-RU" sz="4800" b="1" i="0" kern="150" dirty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4800" b="1" i="0" kern="0" dirty="0">
                          <a:solidFill>
                            <a:srgbClr val="00BC55"/>
                          </a:solidFill>
                          <a:latin typeface="Times New Roman"/>
                          <a:ea typeface="Times New Roman"/>
                          <a:cs typeface="DejaVu Sans"/>
                        </a:rPr>
                        <a:t>Апрель </a:t>
                      </a:r>
                      <a:endParaRPr lang="ru-RU" sz="4800" b="1" i="0" kern="150" dirty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4800" b="1" i="0" kern="0" dirty="0">
                          <a:solidFill>
                            <a:srgbClr val="00BC55"/>
                          </a:solidFill>
                          <a:latin typeface="Times New Roman"/>
                          <a:ea typeface="Times New Roman"/>
                          <a:cs typeface="DejaVu Sans"/>
                        </a:rPr>
                        <a:t>Май</a:t>
                      </a:r>
                      <a:endParaRPr lang="ru-RU" sz="4800" b="1" i="0" kern="150" dirty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9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i="0" kern="0" dirty="0" smtClean="0">
                          <a:solidFill>
                            <a:srgbClr val="00BC55"/>
                          </a:solidFill>
                          <a:latin typeface="Times New Roman"/>
                          <a:ea typeface="Times New Roman"/>
                          <a:cs typeface="DejaVu Sans"/>
                        </a:rPr>
                        <a:t>Март с водой, апрель с травой. </a:t>
                      </a:r>
                      <a:endParaRPr lang="ru-RU" sz="4800" b="1" i="0" kern="150" dirty="0" smtClean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endParaRPr lang="ru-RU" sz="4800" b="1" i="0" kern="150" dirty="0" smtClean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4800" b="1" i="0" kern="0" dirty="0" smtClean="0">
                          <a:solidFill>
                            <a:srgbClr val="00BC55"/>
                          </a:solidFill>
                          <a:latin typeface="Times New Roman"/>
                          <a:ea typeface="Times New Roman"/>
                          <a:cs typeface="DejaVu Sans"/>
                        </a:rPr>
                        <a:t>В апреле земля преет. </a:t>
                      </a:r>
                      <a:endParaRPr lang="ru-RU" sz="4800" b="1" i="0" kern="150" dirty="0" smtClean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i="0" kern="0" dirty="0" smtClean="0">
                          <a:solidFill>
                            <a:srgbClr val="00BC55"/>
                          </a:solidFill>
                          <a:latin typeface="Times New Roman"/>
                          <a:ea typeface="Times New Roman"/>
                          <a:cs typeface="DejaVu Sans"/>
                        </a:rPr>
                        <a:t>Как в мае дождь, так будет рожь.</a:t>
                      </a:r>
                      <a:endParaRPr lang="ru-RU" sz="4800" b="1" i="0" kern="150" dirty="0" smtClean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endParaRPr lang="ru-RU" sz="4800" b="1" i="0" kern="150" dirty="0" smtClean="0">
                        <a:solidFill>
                          <a:srgbClr val="00BC55"/>
                        </a:solidFill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8877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4800" kern="150" dirty="0" smtClean="0"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4800" kern="150" dirty="0">
                        <a:latin typeface="DejaVu Sans"/>
                        <a:ea typeface="DejaVu Sans"/>
                        <a:cs typeface="DejaVu Sans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0039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29198"/>
            <a:ext cx="2893203" cy="1928802"/>
          </a:xfrm>
          <a:prstGeom prst="rect">
            <a:avLst/>
          </a:prstGeom>
        </p:spPr>
      </p:pic>
      <p:pic>
        <p:nvPicPr>
          <p:cNvPr id="8" name="Рисунок 7" descr="000394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801718"/>
            <a:ext cx="3071834" cy="2056282"/>
          </a:xfrm>
          <a:prstGeom prst="rect">
            <a:avLst/>
          </a:prstGeom>
        </p:spPr>
      </p:pic>
      <p:pic>
        <p:nvPicPr>
          <p:cNvPr id="10" name="Рисунок 9" descr="000381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700" y="4862257"/>
            <a:ext cx="2998300" cy="199574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13931\Мои документы\Clipart\Природа\Леса, Поля и Деревья\00039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0192"/>
            <a:ext cx="8215370" cy="665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13931\Мои документы\Clipart\Природа\Леса, Поля и Деревья\00039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3200" y="-1447800"/>
            <a:ext cx="146304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13931\Мои документы\Clipart\Природа\Леса, Поля и Деревья\00039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3200" y="-1447800"/>
            <a:ext cx="146304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9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23" y="285728"/>
            <a:ext cx="7762929" cy="5929354"/>
          </a:xfrm>
          <a:prstGeom prst="rect">
            <a:avLst/>
          </a:prstGeom>
        </p:spPr>
      </p:pic>
      <p:pic>
        <p:nvPicPr>
          <p:cNvPr id="3" name="Рисунок 2" descr="g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57462"/>
            <a:ext cx="24384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13931\Мои документы\Clipart\Природа\Леса, Поля и Деревья\00039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53" y="0"/>
            <a:ext cx="9025247" cy="694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C55"/>
                </a:solidFill>
              </a:rPr>
              <a:t>А.К.Саврасов. « Грачи прилетели»</a:t>
            </a:r>
            <a:endParaRPr lang="ru-RU" b="1" i="1" dirty="0">
              <a:solidFill>
                <a:srgbClr val="00BC55"/>
              </a:solidFill>
            </a:endParaRPr>
          </a:p>
        </p:txBody>
      </p:sp>
      <p:pic>
        <p:nvPicPr>
          <p:cNvPr id="6" name="Picture 2" descr="Саврасов 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7434" y="1428736"/>
            <a:ext cx="51720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Цветущие яблони» И.И. Левитан</a:t>
            </a:r>
            <a:endParaRPr lang="ru-RU" dirty="0"/>
          </a:p>
        </p:txBody>
      </p:sp>
      <p:pic>
        <p:nvPicPr>
          <p:cNvPr id="4" name="Picture 2" descr="pic0129_8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64399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2957513"/>
            <a:ext cx="810782" cy="757240"/>
          </a:xfrm>
          <a:prstGeom prst="rect">
            <a:avLst/>
          </a:prstGeom>
        </p:spPr>
      </p:pic>
      <p:pic>
        <p:nvPicPr>
          <p:cNvPr id="9" name="pti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квариумные рыбки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Аквариумные рыбки</Template>
  <TotalTime>96</TotalTime>
  <Words>52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Аквариумные рыбки</vt:lpstr>
      <vt:lpstr>«Все весны дыханием согрето, все кругом и любит и поет». </vt:lpstr>
      <vt:lpstr>Слайд 2</vt:lpstr>
      <vt:lpstr>Слайд 3</vt:lpstr>
      <vt:lpstr>Слайд 4</vt:lpstr>
      <vt:lpstr>Слайд 5</vt:lpstr>
      <vt:lpstr>Слайд 6</vt:lpstr>
      <vt:lpstr>Слайд 7</vt:lpstr>
      <vt:lpstr>А.К.Саврасов. « Грачи прилетели»</vt:lpstr>
      <vt:lpstr>« Цветущие яблони» И.И. Левитан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“Все весны дыханием согрето, все кругом и любит и поет”. </dc:title>
  <dc:creator>User</dc:creator>
  <cp:lastModifiedBy>User</cp:lastModifiedBy>
  <cp:revision>12</cp:revision>
  <dcterms:created xsi:type="dcterms:W3CDTF">2003-12-31T18:06:39Z</dcterms:created>
  <dcterms:modified xsi:type="dcterms:W3CDTF">2003-12-31T22:33:26Z</dcterms:modified>
</cp:coreProperties>
</file>