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5" r:id="rId4"/>
    <p:sldId id="309" r:id="rId5"/>
    <p:sldId id="310" r:id="rId6"/>
    <p:sldId id="319" r:id="rId7"/>
    <p:sldId id="321" r:id="rId8"/>
    <p:sldId id="324" r:id="rId9"/>
    <p:sldId id="258" r:id="rId10"/>
    <p:sldId id="318" r:id="rId11"/>
    <p:sldId id="314" r:id="rId12"/>
    <p:sldId id="313" r:id="rId13"/>
    <p:sldId id="315" r:id="rId14"/>
    <p:sldId id="273" r:id="rId15"/>
    <p:sldId id="279" r:id="rId16"/>
    <p:sldId id="305" r:id="rId17"/>
    <p:sldId id="304" r:id="rId18"/>
    <p:sldId id="306" r:id="rId19"/>
    <p:sldId id="316" r:id="rId20"/>
    <p:sldId id="317" r:id="rId21"/>
    <p:sldId id="30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  <a:srgbClr val="FF781D"/>
    <a:srgbClr val="FF3300"/>
    <a:srgbClr val="0075B0"/>
    <a:srgbClr val="00FFFF"/>
    <a:srgbClr val="9933FF"/>
    <a:srgbClr val="E3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>
        <p:scale>
          <a:sx n="66" d="100"/>
          <a:sy n="66" d="100"/>
        </p:scale>
        <p:origin x="-498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7643-7773-4E2D-A7B3-7509A4843AE8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F1A0-7C7E-40F1-98EA-C90490EC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F29F-FE22-4DEE-876C-E086A49509CF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DAD3-CA14-4EF2-A562-37C29537C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CBAD-5EB9-4ED3-910C-C6CAC3D25466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06EC-60D2-452D-93FF-E914EED3F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50FA-D162-4666-A4F9-67385E01ED11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2E33-B39A-4DB3-9985-B6C802D05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91B3-9BD9-49F7-82BA-FCB0A324BBBF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70E4-9809-4CAA-988B-59D9436D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1FA6-F3AA-42A3-9AB7-2E7AACAB385C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2575-190C-4062-9D90-7A860DB1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02CD-499E-4223-8422-4758DDCA9476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7336-67C1-44CC-A014-E86A805CA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3564-B280-4F18-AC89-8D49380701E1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91D7-A33F-4FCF-A5BC-43A502D1E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25C1-8520-43B1-A695-131FDFC373DB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B2BD-8AE0-43B2-8809-7A3BA050B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079A-48E5-4D20-8D2C-23A2F30826E2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A6B7-C2CC-4BA5-BF56-C24B6857F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3535-37AA-4707-BF4A-8E23B01C3B8E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A996-5889-4D9C-B845-CF015A2A9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8FDC6-8245-40F3-B0E7-9646F87F4BFF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3B8B7-8F31-4A15-9AAE-4DF1953D5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896" r:id="rId4"/>
    <p:sldLayoutId id="2147483905" r:id="rId5"/>
    <p:sldLayoutId id="2147483897" r:id="rId6"/>
    <p:sldLayoutId id="2147483898" r:id="rId7"/>
    <p:sldLayoutId id="2147483906" r:id="rId8"/>
    <p:sldLayoutId id="2147483899" r:id="rId9"/>
    <p:sldLayoutId id="2147483900" r:id="rId10"/>
    <p:sldLayoutId id="21474839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enagold.ru/fon/clipart/b/bukv/baloon_ani_al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www.air-creative.ru/images/kloun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llidor.ru/images/1193845199d_image_file2.jpg" TargetMode="External"/><Relationship Id="rId13" Type="http://schemas.openxmlformats.org/officeDocument/2006/relationships/hyperlink" Target="http://49.dou-krkam.edusite.ru/images/c8bc4eb33302.gif" TargetMode="External"/><Relationship Id="rId3" Type="http://schemas.openxmlformats.org/officeDocument/2006/relationships/hyperlink" Target="http://www.gotikmoda.gotikmoda.gotikmoda.gotikmoda.design-warez.ru/uploads/posts/2009-09/1253107386_0ee.jpeg" TargetMode="External"/><Relationship Id="rId7" Type="http://schemas.openxmlformats.org/officeDocument/2006/relationships/hyperlink" Target="http://www.yetkingursel.com/haha2.gif" TargetMode="External"/><Relationship Id="rId12" Type="http://schemas.openxmlformats.org/officeDocument/2006/relationships/hyperlink" Target="http://b.foto.radikal.ru/0609/d0fd252781b0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eamworlds.ru/uploads/posts/2009-06/thumbs/1246064549_1.jpg" TargetMode="External"/><Relationship Id="rId11" Type="http://schemas.openxmlformats.org/officeDocument/2006/relationships/hyperlink" Target="http://s49.radikal.ru/i124/1006/39/b69529341237.jpg" TargetMode="External"/><Relationship Id="rId5" Type="http://schemas.openxmlformats.org/officeDocument/2006/relationships/hyperlink" Target="http://www.stihi.ru/pics/2011/02/08/9390.jpg" TargetMode="External"/><Relationship Id="rId15" Type="http://schemas.openxmlformats.org/officeDocument/2006/relationships/hyperlink" Target="http://www.art-saloon.ru/big/item_4013.jpg" TargetMode="External"/><Relationship Id="rId10" Type="http://schemas.openxmlformats.org/officeDocument/2006/relationships/hyperlink" Target="http://pigdestr.ucoz.ua/l2/gludio.jpg" TargetMode="External"/><Relationship Id="rId4" Type="http://schemas.openxmlformats.org/officeDocument/2006/relationships/hyperlink" Target="http://images-photo.ru/photo/smajliki_i_malenkie_kartinki_animashki/lvjonok/23-0-2000" TargetMode="External"/><Relationship Id="rId9" Type="http://schemas.openxmlformats.org/officeDocument/2006/relationships/hyperlink" Target="http://vnmedia.ign.com/screenshots/twoworlds/82760714.jpg" TargetMode="External"/><Relationship Id="rId14" Type="http://schemas.openxmlformats.org/officeDocument/2006/relationships/hyperlink" Target="http://blestki.com/RAZDELITEL/92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28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0" y="2143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ГБОУ СОШ№1258 г.Москва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5143500" y="600075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Автор: Киселева Ирина Викторовна,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63537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260648"/>
            <a:ext cx="4896544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Фокусник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 rot="16200000" flipH="1">
            <a:off x="-1080293" y="3464719"/>
            <a:ext cx="4535487" cy="7207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1619250" y="3716338"/>
            <a:ext cx="2520950" cy="2376487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2374900" y="2312988"/>
            <a:ext cx="4752975" cy="13684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1331913" y="620713"/>
            <a:ext cx="2735262" cy="13684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311525" y="4545013"/>
            <a:ext cx="2376487" cy="71913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1331912" y="4221163"/>
            <a:ext cx="1800225" cy="6477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 flipH="1" flipV="1">
            <a:off x="5039518" y="3104357"/>
            <a:ext cx="2665413" cy="18732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4859338" y="4797425"/>
            <a:ext cx="2808287" cy="12954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4464844" y="1377157"/>
            <a:ext cx="2374900" cy="187166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5219700" y="908050"/>
            <a:ext cx="3313113" cy="7207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50825" y="620713"/>
            <a:ext cx="1368425" cy="792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3" name="TextBox 37"/>
          <p:cNvSpPr txBox="1">
            <a:spLocks noChangeArrowheads="1"/>
          </p:cNvSpPr>
          <p:nvPr/>
        </p:nvSpPr>
        <p:spPr bwMode="auto">
          <a:xfrm>
            <a:off x="250825" y="692150"/>
            <a:ext cx="1296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старт</a:t>
            </a:r>
          </a:p>
        </p:txBody>
      </p:sp>
      <p:sp>
        <p:nvSpPr>
          <p:cNvPr id="39" name="Овал 38"/>
          <p:cNvSpPr/>
          <p:nvPr/>
        </p:nvSpPr>
        <p:spPr>
          <a:xfrm>
            <a:off x="7380288" y="4868863"/>
            <a:ext cx="1655762" cy="1008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5" name="TextBox 39"/>
          <p:cNvSpPr txBox="1">
            <a:spLocks noChangeArrowheads="1"/>
          </p:cNvSpPr>
          <p:nvPr/>
        </p:nvSpPr>
        <p:spPr bwMode="auto">
          <a:xfrm>
            <a:off x="7488238" y="5084763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финиш</a:t>
            </a:r>
          </a:p>
        </p:txBody>
      </p:sp>
      <p:sp>
        <p:nvSpPr>
          <p:cNvPr id="15376" name="TextBox 40"/>
          <p:cNvSpPr txBox="1">
            <a:spLocks noChangeArrowheads="1"/>
          </p:cNvSpPr>
          <p:nvPr/>
        </p:nvSpPr>
        <p:spPr bwMode="auto">
          <a:xfrm>
            <a:off x="900113" y="1989138"/>
            <a:ext cx="719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29</a:t>
            </a:r>
          </a:p>
          <a:p>
            <a:r>
              <a:rPr lang="ru-RU" sz="2400" u="sng" dirty="0">
                <a:latin typeface="Calibri" pitchFamily="34" charset="0"/>
              </a:rPr>
              <a:t>54</a:t>
            </a:r>
          </a:p>
        </p:txBody>
      </p:sp>
      <p:sp>
        <p:nvSpPr>
          <p:cNvPr id="42" name="Плюс 41"/>
          <p:cNvSpPr/>
          <p:nvPr/>
        </p:nvSpPr>
        <p:spPr>
          <a:xfrm>
            <a:off x="827088" y="2276475"/>
            <a:ext cx="144462" cy="2159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8" name="TextBox 42"/>
          <p:cNvSpPr txBox="1">
            <a:spLocks noChangeArrowheads="1"/>
          </p:cNvSpPr>
          <p:nvPr/>
        </p:nvSpPr>
        <p:spPr bwMode="auto">
          <a:xfrm>
            <a:off x="1692275" y="4724400"/>
            <a:ext cx="576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66</a:t>
            </a:r>
          </a:p>
          <a:p>
            <a:r>
              <a:rPr lang="ru-RU" sz="2400" u="sng">
                <a:latin typeface="Calibri" pitchFamily="34" charset="0"/>
              </a:rPr>
              <a:t>33</a:t>
            </a:r>
          </a:p>
        </p:txBody>
      </p:sp>
      <p:sp>
        <p:nvSpPr>
          <p:cNvPr id="44" name="Минус 43"/>
          <p:cNvSpPr/>
          <p:nvPr/>
        </p:nvSpPr>
        <p:spPr>
          <a:xfrm>
            <a:off x="1619250" y="5084763"/>
            <a:ext cx="144463" cy="4603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0" name="TextBox 44"/>
          <p:cNvSpPr txBox="1">
            <a:spLocks noChangeArrowheads="1"/>
          </p:cNvSpPr>
          <p:nvPr/>
        </p:nvSpPr>
        <p:spPr bwMode="auto">
          <a:xfrm>
            <a:off x="2411413" y="3357563"/>
            <a:ext cx="647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24</a:t>
            </a:r>
          </a:p>
          <a:p>
            <a:r>
              <a:rPr lang="ru-RU" sz="2400" u="sng">
                <a:latin typeface="Calibri" pitchFamily="34" charset="0"/>
              </a:rPr>
              <a:t>76</a:t>
            </a:r>
          </a:p>
        </p:txBody>
      </p:sp>
      <p:sp>
        <p:nvSpPr>
          <p:cNvPr id="46" name="Плюс 45"/>
          <p:cNvSpPr/>
          <p:nvPr/>
        </p:nvSpPr>
        <p:spPr>
          <a:xfrm>
            <a:off x="2339975" y="3644900"/>
            <a:ext cx="144463" cy="2159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2" name="TextBox 46"/>
          <p:cNvSpPr txBox="1">
            <a:spLocks noChangeArrowheads="1"/>
          </p:cNvSpPr>
          <p:nvPr/>
        </p:nvSpPr>
        <p:spPr bwMode="auto">
          <a:xfrm>
            <a:off x="3563938" y="1844675"/>
            <a:ext cx="5032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87</a:t>
            </a:r>
          </a:p>
          <a:p>
            <a:r>
              <a:rPr lang="ru-RU" sz="2400" u="sng">
                <a:latin typeface="Calibri" pitchFamily="34" charset="0"/>
              </a:rPr>
              <a:t>15</a:t>
            </a:r>
          </a:p>
        </p:txBody>
      </p:sp>
      <p:sp>
        <p:nvSpPr>
          <p:cNvPr id="48" name="Минус 47"/>
          <p:cNvSpPr/>
          <p:nvPr/>
        </p:nvSpPr>
        <p:spPr>
          <a:xfrm>
            <a:off x="3492500" y="2205038"/>
            <a:ext cx="142875" cy="4603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4" name="TextBox 48"/>
          <p:cNvSpPr txBox="1">
            <a:spLocks noChangeArrowheads="1"/>
          </p:cNvSpPr>
          <p:nvPr/>
        </p:nvSpPr>
        <p:spPr bwMode="auto">
          <a:xfrm>
            <a:off x="4427538" y="3213100"/>
            <a:ext cx="576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45</a:t>
            </a:r>
          </a:p>
          <a:p>
            <a:r>
              <a:rPr lang="ru-RU" sz="2400" u="sng">
                <a:latin typeface="Calibri" pitchFamily="34" charset="0"/>
              </a:rPr>
              <a:t>25</a:t>
            </a:r>
          </a:p>
        </p:txBody>
      </p:sp>
      <p:sp>
        <p:nvSpPr>
          <p:cNvPr id="50" name="Плюс 49"/>
          <p:cNvSpPr/>
          <p:nvPr/>
        </p:nvSpPr>
        <p:spPr>
          <a:xfrm>
            <a:off x="4356100" y="3573463"/>
            <a:ext cx="144463" cy="2159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6" name="TextBox 50"/>
          <p:cNvSpPr txBox="1">
            <a:spLocks noChangeArrowheads="1"/>
          </p:cNvSpPr>
          <p:nvPr/>
        </p:nvSpPr>
        <p:spPr bwMode="auto">
          <a:xfrm>
            <a:off x="5795963" y="4652963"/>
            <a:ext cx="504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19</a:t>
            </a:r>
          </a:p>
          <a:p>
            <a:r>
              <a:rPr lang="ru-RU" sz="2400" u="sng">
                <a:latin typeface="Calibri" pitchFamily="34" charset="0"/>
              </a:rPr>
              <a:t>38</a:t>
            </a:r>
          </a:p>
        </p:txBody>
      </p:sp>
      <p:sp>
        <p:nvSpPr>
          <p:cNvPr id="52" name="Плюс 51"/>
          <p:cNvSpPr/>
          <p:nvPr/>
        </p:nvSpPr>
        <p:spPr>
          <a:xfrm>
            <a:off x="5724525" y="4941888"/>
            <a:ext cx="142875" cy="2159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88" name="Picture 3" descr="Картинка 20 из 2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Картинка 75 из 25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2060575"/>
            <a:ext cx="1905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900113" y="2781300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83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692275" y="544512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33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339975" y="40767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100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63938" y="2636838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72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427538" y="4005263"/>
            <a:ext cx="57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70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95963" y="544512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57</a:t>
            </a:r>
          </a:p>
        </p:txBody>
      </p:sp>
      <p:sp>
        <p:nvSpPr>
          <p:cNvPr id="62" name="Овал 61"/>
          <p:cNvSpPr/>
          <p:nvPr/>
        </p:nvSpPr>
        <p:spPr>
          <a:xfrm>
            <a:off x="1908175" y="6021388"/>
            <a:ext cx="792163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771775" y="6021388"/>
            <a:ext cx="792163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635375" y="6021388"/>
            <a:ext cx="792163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50056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36416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22776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979613" y="6092825"/>
            <a:ext cx="64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33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16238" y="6092825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57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779838" y="6092825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70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643438" y="6092825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72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508625" y="6092825"/>
            <a:ext cx="57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83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227763" y="6092825"/>
            <a:ext cx="86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b_16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69619" y="3286919"/>
            <a:ext cx="21431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5301208"/>
            <a:ext cx="156805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 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Картинка 121 из 1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Правая фигурная скобка 2"/>
          <p:cNvGrpSpPr>
            <a:grpSpLocks/>
          </p:cNvGrpSpPr>
          <p:nvPr/>
        </p:nvGrpSpPr>
        <p:grpSpPr bwMode="auto">
          <a:xfrm>
            <a:off x="5761038" y="2651125"/>
            <a:ext cx="835025" cy="2865438"/>
            <a:chOff x="3629" y="1670"/>
            <a:chExt cx="526" cy="1805"/>
          </a:xfrm>
        </p:grpSpPr>
        <p:pic>
          <p:nvPicPr>
            <p:cNvPr id="18443" name="Правая фигурная скобка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9" y="1670"/>
              <a:ext cx="526" cy="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4"/>
            <p:cNvSpPr txBox="1">
              <a:spLocks noChangeArrowheads="1"/>
            </p:cNvSpPr>
            <p:nvPr/>
          </p:nvSpPr>
          <p:spPr bwMode="auto">
            <a:xfrm>
              <a:off x="3690" y="1719"/>
              <a:ext cx="127" cy="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latin typeface="Franklin Gothic Book" pitchFamily="34" charset="0"/>
              </a:endParaRPr>
            </a:p>
          </p:txBody>
        </p:sp>
      </p:grpSp>
      <p:grpSp>
        <p:nvGrpSpPr>
          <p:cNvPr id="18436" name="Правая фигурная скобка 3"/>
          <p:cNvGrpSpPr>
            <a:grpSpLocks/>
          </p:cNvGrpSpPr>
          <p:nvPr/>
        </p:nvGrpSpPr>
        <p:grpSpPr bwMode="auto">
          <a:xfrm>
            <a:off x="2670175" y="2041525"/>
            <a:ext cx="3297238" cy="823913"/>
            <a:chOff x="1682" y="1286"/>
            <a:chExt cx="2077" cy="519"/>
          </a:xfrm>
        </p:grpSpPr>
        <p:pic>
          <p:nvPicPr>
            <p:cNvPr id="18441" name="Правая фигурная скобка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2" y="1286"/>
              <a:ext cx="207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 rot="-5400000">
              <a:off x="2665" y="701"/>
              <a:ext cx="114" cy="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latin typeface="Franklin Gothic Book" pitchFamily="34" charset="0"/>
              </a:endParaRPr>
            </a:p>
          </p:txBody>
        </p:sp>
      </p:grp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929063" y="164306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15 дм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572250" y="37861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13 дм</a:t>
            </a:r>
          </a:p>
        </p:txBody>
      </p:sp>
      <p:pic>
        <p:nvPicPr>
          <p:cNvPr id="7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-78581" y="3293269"/>
            <a:ext cx="21431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260648"/>
            <a:ext cx="640871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Комната Пирата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229200"/>
            <a:ext cx="14622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 У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Картинка 121 из 1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68313" y="3716338"/>
            <a:ext cx="7632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13"/>
            </a:pPr>
            <a:r>
              <a:rPr lang="ru-RU" sz="4400" b="1" i="1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12  7      11  18  14  2  5      15</a:t>
            </a:r>
          </a:p>
          <a:p>
            <a:pPr marL="342900" indent="-342900"/>
            <a:r>
              <a:rPr lang="ru-RU" sz="4400" b="1" i="1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ru-RU" sz="4400" b="1" i="1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8  3  7  9  3       16  14  2  6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764704"/>
            <a:ext cx="31502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Цыганка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Documents and Settings\Admin\Рабочий стол\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42938" y="1093788"/>
            <a:ext cx="77152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9+4=13 (Б)    7+5=12  (е)     13-6=7  (</a:t>
            </a:r>
            <a:r>
              <a:rPr lang="ru-RU" sz="2800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    </a:t>
            </a:r>
            <a:endParaRPr lang="en-US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11-8=3  (и)    16-8=8   (ж)    6+5=11  (</a:t>
            </a:r>
            <a:r>
              <a:rPr lang="ru-RU" sz="2800" dirty="0" err="1">
                <a:solidFill>
                  <a:schemeClr val="bg1"/>
                </a:solidFill>
                <a:latin typeface="Arial Black" pitchFamily="34" charset="0"/>
              </a:rPr>
              <a:t>д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13-8=5  (а)     9+6=15  (в)     13-4=9  (</a:t>
            </a:r>
            <a:r>
              <a:rPr lang="ru-RU" sz="2800" dirty="0" err="1">
                <a:solidFill>
                  <a:schemeClr val="bg1"/>
                </a:solidFill>
                <a:latin typeface="Arial Black" pitchFamily="34" charset="0"/>
              </a:rPr>
              <a:t>н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9+9=18  (</a:t>
            </a:r>
            <a:r>
              <a:rPr lang="ru-RU" sz="2800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    7+7=14  (у)</a:t>
            </a:r>
            <a:endParaRPr lang="en-US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13-7=6  (о)     11-9=2  (г)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9+7=16 (т)</a:t>
            </a:r>
            <a:endParaRPr lang="en-US" sz="28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257676" y="3743325"/>
            <a:ext cx="22145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b_16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868863"/>
            <a:ext cx="25304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55576" y="2012950"/>
            <a:ext cx="22145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2171700" y="2084388"/>
            <a:ext cx="22145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829051" y="2155825"/>
            <a:ext cx="22145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772151" y="2155825"/>
            <a:ext cx="22145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789040"/>
            <a:ext cx="149592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 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789040"/>
            <a:ext cx="137569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 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3789040"/>
            <a:ext cx="1269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 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3717032"/>
            <a:ext cx="8771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95" y="980728"/>
            <a:ext cx="862120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Урок-соревнование.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«Сложение и вычитание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пределах 100.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Закрепление.»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b_16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300663"/>
            <a:ext cx="22748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1916832"/>
            <a:ext cx="47724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 Р У Ж Б А 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500188" y="428625"/>
            <a:ext cx="6143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 Black" pitchFamily="34" charset="0"/>
              </a:rPr>
              <a:t>Использованные ресурсы:</a:t>
            </a:r>
          </a:p>
          <a:p>
            <a:endParaRPr lang="ru-RU" sz="2800">
              <a:latin typeface="Arial Black" pitchFamily="34" charset="0"/>
            </a:endParaRP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0" y="10001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3"/>
              </a:rPr>
              <a:t>http://www.gotikmoda.gotikmoda.gotikmoda.gotikmoda.design-warez.ru/uploads/posts/2009-09/1253107386_0ee.jpeg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зеленый фон</a:t>
            </a: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0" y="17145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4"/>
              </a:rPr>
              <a:t>http://images-photo.ru/photo/smajliki_i_malenkie_kartinki_animashki/lvjonok/23-0-2000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львенок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0" y="2286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5"/>
              </a:rPr>
              <a:t>http://www.stihi.ru/pics/2011/02/08/9390.jpg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планета ромашек</a:t>
            </a:r>
          </a:p>
        </p:txBody>
      </p:sp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0" y="26431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6"/>
              </a:rPr>
              <a:t>http://dreamworlds.ru/uploads/posts/2009-06/thumbs/1246064549_1.jpg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замок</a:t>
            </a:r>
          </a:p>
        </p:txBody>
      </p:sp>
      <p:sp>
        <p:nvSpPr>
          <p:cNvPr id="29704" name="Прямоугольник 7"/>
          <p:cNvSpPr>
            <a:spLocks noChangeArrowheads="1"/>
          </p:cNvSpPr>
          <p:nvPr/>
        </p:nvSpPr>
        <p:spPr bwMode="auto">
          <a:xfrm>
            <a:off x="0" y="3000375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7"/>
              </a:rPr>
              <a:t>http://www.yetkingursel.com/haha2.gif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дверь в замок</a:t>
            </a:r>
          </a:p>
        </p:txBody>
      </p:sp>
      <p:sp>
        <p:nvSpPr>
          <p:cNvPr id="29705" name="Прямоугольник 8"/>
          <p:cNvSpPr>
            <a:spLocks noChangeArrowheads="1"/>
          </p:cNvSpPr>
          <p:nvPr/>
        </p:nvSpPr>
        <p:spPr bwMode="auto">
          <a:xfrm>
            <a:off x="0" y="32861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8"/>
              </a:rPr>
              <a:t>http://www.millidor.ru/images/1193845199d_image_file2.jpg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- 1 комната</a:t>
            </a:r>
          </a:p>
        </p:txBody>
      </p:sp>
      <p:sp>
        <p:nvSpPr>
          <p:cNvPr id="29706" name="Прямоугольник 9"/>
          <p:cNvSpPr>
            <a:spLocks noChangeArrowheads="1"/>
          </p:cNvSpPr>
          <p:nvPr/>
        </p:nvSpPr>
        <p:spPr bwMode="auto">
          <a:xfrm>
            <a:off x="0" y="3643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9"/>
              </a:rPr>
              <a:t>http://vnmedia.ign.com/screenshots/twoworlds/82760714.jpg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- 2 комната</a:t>
            </a:r>
          </a:p>
        </p:txBody>
      </p:sp>
      <p:sp>
        <p:nvSpPr>
          <p:cNvPr id="29707" name="Прямоугольник 10"/>
          <p:cNvSpPr>
            <a:spLocks noChangeArrowheads="1"/>
          </p:cNvSpPr>
          <p:nvPr/>
        </p:nvSpPr>
        <p:spPr bwMode="auto">
          <a:xfrm>
            <a:off x="0" y="4000500"/>
            <a:ext cx="6440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10"/>
              </a:rPr>
              <a:t>http://pigdestr.ucoz.ua/l2/gludio.jpg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- 3 комната</a:t>
            </a:r>
          </a:p>
        </p:txBody>
      </p:sp>
      <p:sp>
        <p:nvSpPr>
          <p:cNvPr id="29708" name="Прямоугольник 11"/>
          <p:cNvSpPr>
            <a:spLocks noChangeArrowheads="1"/>
          </p:cNvSpPr>
          <p:nvPr/>
        </p:nvSpPr>
        <p:spPr bwMode="auto">
          <a:xfrm>
            <a:off x="0" y="4398963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11"/>
              </a:rPr>
              <a:t>http://s49.radikal.ru/i124/1006/39/b69529341237.jpg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- 4 комната</a:t>
            </a:r>
          </a:p>
        </p:txBody>
      </p:sp>
      <p:sp>
        <p:nvSpPr>
          <p:cNvPr id="29709" name="Прямоугольник 12"/>
          <p:cNvSpPr>
            <a:spLocks noChangeArrowheads="1"/>
          </p:cNvSpPr>
          <p:nvPr/>
        </p:nvSpPr>
        <p:spPr bwMode="auto">
          <a:xfrm>
            <a:off x="0" y="4786313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12"/>
              </a:rPr>
              <a:t>http://b.foto.radikal.ru/0609/d0fd252781b0.jpg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- 5 комната </a:t>
            </a:r>
          </a:p>
        </p:txBody>
      </p:sp>
      <p:sp>
        <p:nvSpPr>
          <p:cNvPr id="29710" name="Прямоугольник 13"/>
          <p:cNvSpPr>
            <a:spLocks noChangeArrowheads="1"/>
          </p:cNvSpPr>
          <p:nvPr/>
        </p:nvSpPr>
        <p:spPr bwMode="auto">
          <a:xfrm>
            <a:off x="0" y="5143500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13"/>
              </a:rPr>
              <a:t>http://49.dou-krkam.edusite.ru/images/c8bc4eb33302.gif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гномик</a:t>
            </a:r>
          </a:p>
        </p:txBody>
      </p:sp>
      <p:sp>
        <p:nvSpPr>
          <p:cNvPr id="29711" name="Прямоугольник 14"/>
          <p:cNvSpPr>
            <a:spLocks noChangeArrowheads="1"/>
          </p:cNvSpPr>
          <p:nvPr/>
        </p:nvSpPr>
        <p:spPr bwMode="auto">
          <a:xfrm>
            <a:off x="0" y="5500688"/>
            <a:ext cx="6575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14"/>
              </a:rPr>
              <a:t>http://blestki.com/RAZDELITEL/92.gif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ключ</a:t>
            </a:r>
          </a:p>
        </p:txBody>
      </p:sp>
      <p:sp>
        <p:nvSpPr>
          <p:cNvPr id="29712" name="Прямоугольник 15"/>
          <p:cNvSpPr>
            <a:spLocks noChangeArrowheads="1"/>
          </p:cNvSpPr>
          <p:nvPr/>
        </p:nvSpPr>
        <p:spPr bwMode="auto">
          <a:xfrm>
            <a:off x="0" y="5857875"/>
            <a:ext cx="685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  <a:hlinkClick r:id="rId15"/>
              </a:rPr>
              <a:t>http://www.art-saloon.ru/big/item_4013.jpg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- мясо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Картинка 51 из 3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8195" name="Рисунок 4" descr="1315473887_fort_bojard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0750"/>
            <a:ext cx="9178742" cy="49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1230146180_fbfr20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785938"/>
            <a:ext cx="595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 descr="1230145537_fbfr2007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618038"/>
            <a:ext cx="17192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16190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0063"/>
            <a:ext cx="3014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214290"/>
            <a:ext cx="5127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старца Фура</a:t>
            </a:r>
          </a:p>
        </p:txBody>
      </p:sp>
      <p:pic>
        <p:nvPicPr>
          <p:cNvPr id="10243" name="Рисунок 3" descr="FORT-BOYARD-2010_diapora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663" y="1285875"/>
            <a:ext cx="78041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Admin\Рабочий стол\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1500" y="1139825"/>
            <a:ext cx="7858125" cy="378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Продолжите ряд чисел: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2, 5, 8, 11…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10, 1, 10, 2, 10…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1, 2, 3, 11, 12, 13…</a:t>
            </a:r>
            <a:endParaRPr lang="en-US" sz="40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Documents and Settings\Admin\Рабочий стол\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1500" y="1173163"/>
            <a:ext cx="8032750" cy="3786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Продолжите ряд чисел: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2, 5, 8, 11,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14,17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10, 1, 10, 2, 10,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3, 10, 4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4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1, 2, 3, 11, 12, 13,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21,22,23</a:t>
            </a:r>
            <a:endParaRPr lang="en-US" sz="40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b_16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Admin\Рабочий стол\урок -игра\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569619" y="3286919"/>
            <a:ext cx="21431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5589240"/>
            <a:ext cx="16882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 Ж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Картинка 121 из 1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322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shidoo</dc:creator>
  <cp:lastModifiedBy>chuchko</cp:lastModifiedBy>
  <cp:revision>271</cp:revision>
  <dcterms:modified xsi:type="dcterms:W3CDTF">2012-12-11T10:15:27Z</dcterms:modified>
</cp:coreProperties>
</file>