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99" r:id="rId2"/>
    <p:sldId id="354" r:id="rId3"/>
    <p:sldId id="401" r:id="rId4"/>
    <p:sldId id="410" r:id="rId5"/>
    <p:sldId id="405" r:id="rId6"/>
    <p:sldId id="406" r:id="rId7"/>
    <p:sldId id="407" r:id="rId8"/>
    <p:sldId id="408" r:id="rId9"/>
    <p:sldId id="409" r:id="rId10"/>
    <p:sldId id="411" r:id="rId11"/>
    <p:sldId id="397" r:id="rId12"/>
    <p:sldId id="412" r:id="rId13"/>
    <p:sldId id="414" r:id="rId14"/>
    <p:sldId id="415" r:id="rId15"/>
    <p:sldId id="40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47"/>
    <a:srgbClr val="FD99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793" autoAdjust="0"/>
    <p:restoredTop sz="92100" autoAdjust="0"/>
  </p:normalViewPr>
  <p:slideViewPr>
    <p:cSldViewPr>
      <p:cViewPr>
        <p:scale>
          <a:sx n="43" d="100"/>
          <a:sy n="43" d="100"/>
        </p:scale>
        <p:origin x="-226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220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1- 7»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979" y="1556792"/>
            <a:ext cx="4979963" cy="26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214942" y="1826303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11636" y="4475208"/>
            <a:ext cx="2028116" cy="523220"/>
            <a:chOff x="6643702" y="4071942"/>
            <a:chExt cx="2028116" cy="52322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23528" y="5108532"/>
            <a:ext cx="2028116" cy="523220"/>
            <a:chOff x="671676" y="5357826"/>
            <a:chExt cx="2028116" cy="523220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323528" y="5756604"/>
            <a:ext cx="3742628" cy="523220"/>
            <a:chOff x="4572000" y="5357826"/>
            <a:chExt cx="3742628" cy="523220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49525" y="3321391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Можно ли сказать, что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64088" y="386104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6372" y="5631752"/>
            <a:ext cx="121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252840" y="5882155"/>
            <a:ext cx="71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89900" y="5525771"/>
            <a:ext cx="71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771194" y="4384268"/>
            <a:ext cx="5871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4261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30781 0.094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57431 0.001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75827E-6 L -0.2993 -0.034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42" grpId="0" animBg="1"/>
      <p:bldP spid="2" grpId="0"/>
      <p:bldP spid="81" grpId="0"/>
      <p:bldP spid="4" grpId="0"/>
      <p:bldP spid="82" grpId="0"/>
      <p:bldP spid="83" grpId="1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шивка 7"/>
          <p:cNvSpPr/>
          <p:nvPr/>
        </p:nvSpPr>
        <p:spPr>
          <a:xfrm>
            <a:off x="373422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802050" y="458454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78579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9773" y="544522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22157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95464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4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23456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2603813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5148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8345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5148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8345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512" y="4149080"/>
            <a:ext cx="882164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44229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15080" y="1522157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6131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88224" y="1496978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Нашивка 40"/>
          <p:cNvSpPr/>
          <p:nvPr/>
        </p:nvSpPr>
        <p:spPr>
          <a:xfrm rot="10800000">
            <a:off x="1866416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27584" y="4581128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шивка 7"/>
          <p:cNvSpPr/>
          <p:nvPr/>
        </p:nvSpPr>
        <p:spPr>
          <a:xfrm>
            <a:off x="373422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802050" y="458454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22157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95464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4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23456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2603813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5148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8345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5148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8345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512" y="4149080"/>
            <a:ext cx="882164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44229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15080" y="1522157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6131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88224" y="1496978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 rot="10800000">
            <a:off x="1843285" y="447574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10800000">
            <a:off x="1839490" y="447125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78579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6228184" y="58052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4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03368 -0.42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-2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04149 -0.25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62152 -0.425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76" y="-2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53889 -0.268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6208053"/>
              </p:ext>
            </p:extLst>
          </p:nvPr>
        </p:nvGraphicFramePr>
        <p:xfrm>
          <a:off x="6072198" y="135729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5174331"/>
              </p:ext>
            </p:extLst>
          </p:nvPr>
        </p:nvGraphicFramePr>
        <p:xfrm>
          <a:off x="6096034" y="278605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7158" y="714356"/>
            <a:ext cx="860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выражений, и ты отгадаешь слова.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9758" y="515719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0237" y="1556792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60237" y="2132856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1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60237" y="2708920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1 – 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0237" y="3284984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60237" y="3861048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+ 2</a:t>
            </a:r>
          </a:p>
        </p:txBody>
      </p:sp>
      <p:sp>
        <p:nvSpPr>
          <p:cNvPr id="25" name="Овал 24"/>
          <p:cNvSpPr/>
          <p:nvPr/>
        </p:nvSpPr>
        <p:spPr>
          <a:xfrm>
            <a:off x="357158" y="269426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7158" y="2118201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57158" y="1542137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57158" y="3270329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57158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55195" y="154334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63869" y="2122684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50422" y="2695473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50422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55195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3575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2676630"/>
              </p:ext>
            </p:extLst>
          </p:nvPr>
        </p:nvGraphicFramePr>
        <p:xfrm>
          <a:off x="6072198" y="135729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5562393"/>
              </p:ext>
            </p:extLst>
          </p:nvPr>
        </p:nvGraphicFramePr>
        <p:xfrm>
          <a:off x="6096034" y="278605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7157" y="714356"/>
            <a:ext cx="8645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выражений, и ты отгадаешь слова.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0237" y="1556792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60237" y="2132856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1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60237" y="2708920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1 – 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0237" y="3284984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60237" y="3861048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+ 2</a:t>
            </a:r>
          </a:p>
        </p:txBody>
      </p:sp>
      <p:sp>
        <p:nvSpPr>
          <p:cNvPr id="25" name="Овал 24"/>
          <p:cNvSpPr/>
          <p:nvPr/>
        </p:nvSpPr>
        <p:spPr>
          <a:xfrm>
            <a:off x="357158" y="269426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7158" y="2118201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57158" y="1542137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57158" y="3270329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57158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32106" y="1556792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89051" y="2146303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26564" y="2708920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23125" y="328498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39752" y="3861048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55195" y="154334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63869" y="2122684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50422" y="2695473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50422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55195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228184" y="58052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725"/>
          <a:stretch/>
        </p:blipFill>
        <p:spPr bwMode="auto">
          <a:xfrm rot="21443197" flipH="1">
            <a:off x="4291173" y="4035872"/>
            <a:ext cx="577659" cy="125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742"/>
          <a:stretch/>
        </p:blipFill>
        <p:spPr bwMode="auto">
          <a:xfrm flipH="1">
            <a:off x="6563560" y="4507471"/>
            <a:ext cx="577659" cy="114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78"/>
          <a:stretch/>
        </p:blipFill>
        <p:spPr bwMode="auto">
          <a:xfrm flipH="1">
            <a:off x="1271388" y="4820773"/>
            <a:ext cx="577659" cy="121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188"/>
          <a:stretch/>
        </p:blipFill>
        <p:spPr bwMode="auto">
          <a:xfrm rot="20583811" flipH="1">
            <a:off x="5395187" y="4258548"/>
            <a:ext cx="716749" cy="182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68" b="15188"/>
          <a:stretch/>
        </p:blipFill>
        <p:spPr bwMode="auto">
          <a:xfrm rot="20336495" flipH="1">
            <a:off x="3551256" y="4371864"/>
            <a:ext cx="612729" cy="182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96"/>
          <a:stretch/>
        </p:blipFill>
        <p:spPr bwMode="auto">
          <a:xfrm rot="1152279" flipH="1">
            <a:off x="7634518" y="4557834"/>
            <a:ext cx="551391" cy="144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43"/>
          <a:stretch/>
        </p:blipFill>
        <p:spPr bwMode="auto">
          <a:xfrm rot="20142602" flipH="1">
            <a:off x="2450355" y="4546925"/>
            <a:ext cx="552416" cy="14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353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82257 0.043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28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93 L 0.82048 0.2395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90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4.81481E-6 L 0.72361 -0.040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7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72448 0.1585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15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62569 -0.12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85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62639 0.0745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19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68073 -0.208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28" y="-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77517 -0.2951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-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68143 -0.095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62" y="-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1.85185E-6 L 0.77119 -0.095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68" y="-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57460" y="4705980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7658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57856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42910" y="1714488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286116" y="1643050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43174" y="1714488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357422" y="1714488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6000760" y="1785925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1785925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14546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3786182" y="1714488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3643306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357818" y="1785926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5214942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215074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7072330" y="1785926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6929454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929586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143768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873" y="785794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записать выражения к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4221088"/>
            <a:ext cx="885698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610114" y="672238"/>
            <a:ext cx="1677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4956" y="2901991"/>
            <a:ext cx="1777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2901991"/>
            <a:ext cx="2715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1684" y="2901991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1315453" y="2252554"/>
            <a:ext cx="1214446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753386" y="2221694"/>
            <a:ext cx="157163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71646" y="2251629"/>
            <a:ext cx="928694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6763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3887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11089" y="1512394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77553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5594" y="1512394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16200000">
            <a:off x="3161633" y="388587"/>
            <a:ext cx="500066" cy="2070492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6907" y="2905780"/>
            <a:ext cx="1189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15594" y="2891031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88888" y="2901991"/>
            <a:ext cx="110479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850" y="1600320"/>
            <a:ext cx="705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4956" y="3645024"/>
            <a:ext cx="8819532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551189" y="4198136"/>
            <a:ext cx="8116771" cy="2255200"/>
            <a:chOff x="551189" y="4198136"/>
            <a:chExt cx="8116771" cy="225520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1389735" y="5276890"/>
              <a:ext cx="1214446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5827668" y="5246030"/>
              <a:ext cx="1571636" cy="78581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445928" y="5275965"/>
              <a:ext cx="928694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554191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11315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185371" y="4536730"/>
              <a:ext cx="37221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351835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889876" y="4536730"/>
              <a:ext cx="51488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авая фигурная скобка 50"/>
            <p:cNvSpPr/>
            <p:nvPr/>
          </p:nvSpPr>
          <p:spPr>
            <a:xfrm rot="16200000">
              <a:off x="3235915" y="3412923"/>
              <a:ext cx="500066" cy="2070492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51189" y="5930116"/>
              <a:ext cx="11890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целое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889876" y="5915367"/>
              <a:ext cx="11047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563170" y="5926327"/>
              <a:ext cx="1104790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7300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2" grpId="0"/>
      <p:bldP spid="34" grpId="0"/>
      <p:bldP spid="29" grpId="0"/>
      <p:bldP spid="2" grpId="0" animBg="1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гнутая вверх стрелка 11"/>
          <p:cNvSpPr/>
          <p:nvPr/>
        </p:nvSpPr>
        <p:spPr>
          <a:xfrm>
            <a:off x="179512" y="173728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052" y="1270338"/>
            <a:ext cx="692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flipH="1">
            <a:off x="1536834" y="173728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0220" y="1270338"/>
            <a:ext cx="70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857884" y="712425"/>
            <a:ext cx="1590" cy="56776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гнутая вверх стрелка 18"/>
          <p:cNvSpPr/>
          <p:nvPr/>
        </p:nvSpPr>
        <p:spPr>
          <a:xfrm>
            <a:off x="3264456" y="171619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4396" y="1249248"/>
            <a:ext cx="67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flipH="1">
            <a:off x="4621778" y="171619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4556" y="1249248"/>
            <a:ext cx="76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5509556"/>
              </p:ext>
            </p:extLst>
          </p:nvPr>
        </p:nvGraphicFramePr>
        <p:xfrm>
          <a:off x="179513" y="2237355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210268"/>
              </p:ext>
            </p:extLst>
          </p:nvPr>
        </p:nvGraphicFramePr>
        <p:xfrm>
          <a:off x="1536835" y="2237355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96076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512442"/>
              </p:ext>
            </p:extLst>
          </p:nvPr>
        </p:nvGraphicFramePr>
        <p:xfrm>
          <a:off x="3264457" y="2216265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8122107"/>
              </p:ext>
            </p:extLst>
          </p:nvPr>
        </p:nvGraphicFramePr>
        <p:xfrm>
          <a:off x="4621779" y="2216265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22764" y="772303"/>
            <a:ext cx="2049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35359" y="236962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15603" y="315117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735359" y="395379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15603" y="474588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15603" y="5601271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1614311" y="236962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1594555" y="315117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1614311" y="395379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1594555" y="474588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1594555" y="5601271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3817415" y="236962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3797659" y="315117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3817415" y="395379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3797659" y="474588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4652935" y="229761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4633179" y="307916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4652935" y="388179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4633179" y="467387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2987824" y="692696"/>
            <a:ext cx="1590" cy="56776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Выгнутая вверх стрелка 57"/>
          <p:cNvSpPr/>
          <p:nvPr/>
        </p:nvSpPr>
        <p:spPr>
          <a:xfrm>
            <a:off x="6319001" y="1702331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18941" y="1235383"/>
            <a:ext cx="67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Выгнутая вверх стрелка 59"/>
          <p:cNvSpPr/>
          <p:nvPr/>
        </p:nvSpPr>
        <p:spPr>
          <a:xfrm flipH="1">
            <a:off x="7676323" y="1702331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59101" y="1235383"/>
            <a:ext cx="76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6675576"/>
              </p:ext>
            </p:extLst>
          </p:nvPr>
        </p:nvGraphicFramePr>
        <p:xfrm>
          <a:off x="6319002" y="2202400"/>
          <a:ext cx="1000132" cy="2443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9457742"/>
              </p:ext>
            </p:extLst>
          </p:nvPr>
        </p:nvGraphicFramePr>
        <p:xfrm>
          <a:off x="7676324" y="2202400"/>
          <a:ext cx="1000132" cy="2443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6871960" y="2355757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6852204" y="313730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871960" y="393993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7707480" y="228374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687724" y="3065301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7707480" y="3867925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8237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1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7755073" y="3237385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221860" y="5733256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864364" y="4489956"/>
            <a:ext cx="2028116" cy="523220"/>
            <a:chOff x="6643702" y="4071942"/>
            <a:chExt cx="2028116" cy="523220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876256" y="5060890"/>
            <a:ext cx="2028116" cy="528350"/>
            <a:chOff x="3500430" y="4071942"/>
            <a:chExt cx="2028116" cy="528350"/>
          </a:xfrm>
        </p:grpSpPr>
        <p:sp>
          <p:nvSpPr>
            <p:cNvPr id="129" name="Прямоугольник 128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0316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70174 0.0002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5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864364" y="4489956"/>
            <a:ext cx="2028116" cy="523220"/>
            <a:chOff x="6643702" y="4071942"/>
            <a:chExt cx="2028116" cy="523220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876256" y="5060890"/>
            <a:ext cx="2028116" cy="528350"/>
            <a:chOff x="3500430" y="4071942"/>
            <a:chExt cx="2028116" cy="528350"/>
          </a:xfrm>
        </p:grpSpPr>
        <p:sp>
          <p:nvSpPr>
            <p:cNvPr id="129" name="Прямоугольник 128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8033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71719 -0.171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864364" y="4489956"/>
            <a:ext cx="2028116" cy="523220"/>
            <a:chOff x="6643702" y="4071942"/>
            <a:chExt cx="2028116" cy="523220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04630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71597 -0.0039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99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11636" y="4475208"/>
            <a:ext cx="2028116" cy="523220"/>
            <a:chOff x="6643702" y="4071942"/>
            <a:chExt cx="2028116" cy="52322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91915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71597 0.1798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99" y="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11636" y="4475208"/>
            <a:ext cx="2028116" cy="523220"/>
            <a:chOff x="6643702" y="4071942"/>
            <a:chExt cx="2028116" cy="52322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23528" y="5108532"/>
            <a:ext cx="2028116" cy="523220"/>
            <a:chOff x="671676" y="5357826"/>
            <a:chExt cx="2028116" cy="523220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924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52431 0.0027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1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2121</TotalTime>
  <Words>945</Words>
  <Application>Microsoft Office PowerPoint</Application>
  <PresentationFormat>Экран (4:3)</PresentationFormat>
  <Paragraphs>379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281</cp:revision>
  <dcterms:created xsi:type="dcterms:W3CDTF">2010-10-26T14:31:01Z</dcterms:created>
  <dcterms:modified xsi:type="dcterms:W3CDTF">2012-11-21T21:50:19Z</dcterms:modified>
</cp:coreProperties>
</file>