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3749F-892A-43BA-9928-0BFD7716E631}" type="datetimeFigureOut">
              <a:rPr lang="ru-RU" smtClean="0"/>
              <a:pPr/>
              <a:t>09.12.2012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D072D-18AA-4DE1-B871-C5170C599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yandsearch?clid=1882628&amp;text=%D1%8D%D0%B4%D0%B4%D0%B8%D0%BD%D0%BA%D1%82%D0%BE%D0%BD+%D0%BA%D0%B0%D1%80%D1%82%D0%B8%D0%BD%D0%BA%D0%B8&amp;lr=10716" TargetMode="External"/><Relationship Id="rId2" Type="http://schemas.openxmlformats.org/officeDocument/2006/relationships/hyperlink" Target="http://yandex.ru/yandsearch?clid=1882628&amp;text=%D1%87%D0%B0%D1%81%D1%82%D0%B8%D1%86%D1%8B+%D0%BA%D0%B0%D1%80%D1%82%D0%B8%D0%BD%D0%BA%D0%B8&amp;lr=1071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o.mail.ru/search?q=%D0%BF%D0%B8%D1%84%D0%B0%D0%B3%D0%BE%D1%80&amp;utf8in=1&amp;fr=oprtb" TargetMode="External"/><Relationship Id="rId4" Type="http://schemas.openxmlformats.org/officeDocument/2006/relationships/hyperlink" Target="http://to-name.ru/biography/pifagor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0768" y="928670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  <a:ea typeface="Verdana" pitchFamily="34" charset="0"/>
                <a:cs typeface="Verdana" pitchFamily="34" charset="0"/>
              </a:rPr>
              <a:t>Жизнь Пифагора</a:t>
            </a:r>
            <a:endParaRPr lang="ru-RU" sz="4800" b="1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51720" y="2348880"/>
            <a:ext cx="6624736" cy="72008"/>
          </a:xfrm>
          <a:prstGeom prst="roundRect">
            <a:avLst/>
          </a:prstGeom>
          <a:ln w="952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57997" y="2833772"/>
            <a:ext cx="72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  <a:ea typeface="Verdana" pitchFamily="34" charset="0"/>
                <a:cs typeface="Verdana" pitchFamily="34" charset="0"/>
              </a:rPr>
              <a:t>Учитель начальных классов </a:t>
            </a:r>
          </a:p>
          <a:p>
            <a:pPr algn="r"/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  <a:ea typeface="Verdana" pitchFamily="34" charset="0"/>
                <a:cs typeface="Verdana" pitchFamily="34" charset="0"/>
              </a:rPr>
              <a:t>ГБОУ СОШ № 276 города Москвы</a:t>
            </a:r>
          </a:p>
          <a:p>
            <a:pPr algn="r"/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  <a:ea typeface="Verdana" pitchFamily="34" charset="0"/>
                <a:cs typeface="Verdana" pitchFamily="34" charset="0"/>
              </a:rPr>
              <a:t>Колегаева Ольга Владимировна</a:t>
            </a:r>
          </a:p>
          <a:p>
            <a:pPr algn="r"/>
            <a:endParaRPr lang="ru-RU" sz="2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216800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714356"/>
            <a:ext cx="8358246" cy="58579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В это время в Кротоне и других городах Великой Греции растет общественное неравенство, вошедшая в легенды роскошь сибаритов (жителей города </a:t>
            </a:r>
            <a:r>
              <a:rPr lang="ru-RU" dirty="0" err="1" smtClean="0"/>
              <a:t>Сибариса</a:t>
            </a:r>
            <a:r>
              <a:rPr lang="ru-RU" dirty="0" smtClean="0"/>
              <a:t>) бок о бок соседствует с бедностью, усиливается социальная угнетенность, заметно падает нравственность. Вот в такой обстановке Пифагор выступает с развернутой проповедью нравственного совершенствования и познания. Жители Кротона единодушно избирают мудрого старца цензором нравов, своеобразным духовным отцом города. Пифагор умело использует знания, полученные в странствиях по свету. Он объединяет лучшее из разных религий и верований, создает свою собственную систему, определяющим тезисом которой стало убеждение в нерасторжимой взаимосвязи всего сущего (природы, человека, космоса) и в равенстве всех людей перед лицом вечности и природы.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428604"/>
            <a:ext cx="8286808" cy="750099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     В совершенстве владея методами египетских жрецов, Пифагор «очищал души своих слушателей, изгонял пороки из сердца и наполнял умы светлой истиной». В Золотых стихах Пифагор выразил те нравственные правила, строгое исполнение которых приводит души заблудших к совершенству. Вот некоторые из них: не делай никогда того, чего ты не знаешь, но научись всему, что следует знать, и тогда ты будешь вести спокойную жизнь; переноси кротко свой жребий, каков он есть, и не ропщи на него; приучайся жить без роскоши. 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     Со временем Пифагор прекращает выступления в храмах и на улицах, а учит уже в своем доме. Система обучения была сложной, многолетней. Желающие приобщиться к знанию должны пройти испытательный срок от трех до пяти лет. Все это время ученики обязаны хранить молчание и только слушать Учителя, не задавая никаких вопросов. В этот период проверялись их терпение, скромность.</a:t>
            </a:r>
            <a:endParaRPr lang="ru-RU" sz="2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642918"/>
            <a:ext cx="8215370" cy="621508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Пифагор учил медицине, принципам политической деятельности, астрономии, математике, музыке, этике и многому другому. Из его школы вышли выдающиеся политические и государственные деятели, историки, математики и астрономы. Это был не только учитель, но и исследователь. Исследователями становились и его ученики. Пифагор развил теорию музыки и акустики, создав знаменитую «пифагорейскую гамму» и проведя основополагающие эксперименты по изучению музыкальных тонов: найденные соотношения он выразил на языке математики. В Школе Пифагора впервые высказана догадка о шарообразности Земли. Мысль о том, что движение небесных тел подчиняется определенным математическим соотношениям, идеи «гармонии мира» и «музыки сфер», впоследствии приведшие к революции в астрономии, впервые появились именно в Школе Пифагора.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000496" y="428604"/>
            <a:ext cx="4643470" cy="64293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Многое сделал ученый и в геометрии. Доказанная Пифагором знаменитая теорема носит его имя. Достаточно глубоко исследовал Пифагор и математические отношения, закладывая тем самым основы теории пропорций. Особенное внимание он уделял числам и их свойствам, стремясь познать смысл и природу вещей. Посредством чисел он пытался даже осмыслить такие вечные категории бытия, как справедливость, смерть, постоянство, мужчина, женщина и прочее.</a:t>
            </a:r>
            <a:endParaRPr lang="ru-RU" dirty="0"/>
          </a:p>
        </p:txBody>
      </p:sp>
      <p:pic>
        <p:nvPicPr>
          <p:cNvPr id="5" name="Содержимое 4" descr="3.jpe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714348" y="571480"/>
            <a:ext cx="3228977" cy="2408670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5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3714752"/>
            <a:ext cx="3238522" cy="2428892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285720" y="500042"/>
            <a:ext cx="4929222" cy="600079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Пифагорейцы полагали, что все тела состоят из мельчайших частиц — «единиц бытия», которые в различных сочетаниях соответствуют различным геометрическим фигурам. Число для Пифагора было и материей, и формой Вселенной. Из этого представления вытекал и основной тезис пифагорейцев: «Все вещи — суть числа». Но поскольку числа выражали «сущность» всего, то и объяснять явления природы следовало только с их помощью. Пифагор и его последователи своими работами заложили основу очень важной области математики — теории чисел. </a:t>
            </a:r>
          </a:p>
          <a:p>
            <a:endParaRPr lang="ru-RU" dirty="0" smtClean="0"/>
          </a:p>
          <a:p>
            <a:r>
              <a:rPr lang="ru-RU" dirty="0" smtClean="0"/>
              <a:t>Все числа пифагорейцы разделяли на две категории — четные и нечетные, что характерно и для некоторых других древних цивилизаций. Позднее выяснилось, что пифагорейские «четное — нечетное», «правое — левое» имеют глубокие и интересные следствия в кристаллах кварца, в структуре вирусов и ДНК, в знаменитых опытах Пастера с поляризацией винной кислоты, в нарушении четности элементарных частиц и других теориях.</a:t>
            </a:r>
            <a:endParaRPr lang="ru-RU" dirty="0"/>
          </a:p>
        </p:txBody>
      </p:sp>
      <p:pic>
        <p:nvPicPr>
          <p:cNvPr id="4" name="Рисунок 3" descr="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571480"/>
            <a:ext cx="3141343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1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4143380"/>
            <a:ext cx="2976567" cy="1785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4294967295"/>
          </p:nvPr>
        </p:nvSpPr>
        <p:spPr>
          <a:xfrm>
            <a:off x="4929190" y="500042"/>
            <a:ext cx="3857652" cy="600079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новое время, особенно благодаря бурному развитию естествознания, астрономии и математики, идеи Пифагора о мировой гармонии приобретают новых поклонников. Великие Николай Коперник и Иоганн Кеплер, знаменитый художник и геометр Альбрехт Дюрер, гениальный Леонардо да Винчи, английский астроном Эддингтон, экспериментально подтвердивший в 1919 году теорию относительности, и многие другие ученые и философы продолжают находить в научно-философском наследии Пифагора необходимое основание для установления закономерностей нашего мира.</a:t>
            </a:r>
            <a:endParaRPr lang="ru-RU" dirty="0"/>
          </a:p>
        </p:txBody>
      </p:sp>
      <p:pic>
        <p:nvPicPr>
          <p:cNvPr id="10" name="Содержимое 9" descr="0.jpe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57158" y="357165"/>
            <a:ext cx="2040162" cy="2684595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 descr="6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896" y="357166"/>
            <a:ext cx="2117422" cy="2714644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 descr="durer_albrecht_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3643314"/>
            <a:ext cx="2033600" cy="2500330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 descr="7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1802" y="3643314"/>
            <a:ext cx="1714512" cy="2546305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Рисунок 14" descr="8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5918" y="1928802"/>
            <a:ext cx="2000264" cy="2564441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Использованные материалы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7972452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</a:t>
            </a:r>
            <a:r>
              <a:rPr lang="en-US" sz="1800" dirty="0" smtClean="0">
                <a:hlinkClick r:id="rId2"/>
              </a:rPr>
              <a:t>http://yandex.ru/yandsearch?clid=1882628&amp;text=%D1%87%D0%B0%D1%81%D1%82%D0%B8%D1%86%D1%8B+%D0%BA%D0%B0%D1%80%D1%82%D0%B8%D0%BD%D0%BA%D0%B8&amp;lr=10716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en-US" sz="1800" dirty="0" smtClean="0">
                <a:hlinkClick r:id="rId3"/>
              </a:rPr>
              <a:t>http://yandex.ru/yandsearch?clid=1882628&amp;text=%D1%8D%D0%B4%D0%B4%D0%B8%D0%BD%D0%BA%D1%82%D0%BE%D0%BD+%D0%BA%D0%B0%D1%80%D1%82%D0%B8%D0%BD%D0%BA%D0%B8&amp;lr=10716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en-US" sz="1800" dirty="0" smtClean="0">
                <a:hlinkClick r:id="rId4"/>
              </a:rPr>
              <a:t>http://to-name.ru/biography/pifagor.htm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>
                <a:hlinkClick r:id="rId5"/>
              </a:rPr>
              <a:t>  </a:t>
            </a:r>
            <a:r>
              <a:rPr lang="en-US" sz="1800" dirty="0" smtClean="0">
                <a:hlinkClick r:id="rId5"/>
              </a:rPr>
              <a:t>http://go.mail.ru/search?q=%D0%BF%D0%B8%D1%84%D0%B0%D0%B3%D0%BE%D1%80&amp;utf8in=1&amp;fr=oprtb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одним вырезанным скругленным углом 5"/>
          <p:cNvSpPr/>
          <p:nvPr/>
        </p:nvSpPr>
        <p:spPr>
          <a:xfrm>
            <a:off x="3357554" y="571480"/>
            <a:ext cx="5500726" cy="5715040"/>
          </a:xfrm>
          <a:prstGeom prst="snipRoundRect">
            <a:avLst>
              <a:gd name="adj1" fmla="val 10859"/>
              <a:gd name="adj2" fmla="val 0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Пифагор Самосский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580 —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 до н. э.) — древнегреческий философ, религиозный и политический деятель, основатель пифагореизма, математик. Пифагору приписывается изучение свойств целых чисел и пропорций, доказательство теоремы Пифагора и др.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Рисунок 4" descr="imgpreview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71480"/>
            <a:ext cx="2500330" cy="3077308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pifag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857628"/>
            <a:ext cx="2214578" cy="2455293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4783093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571479"/>
            <a:ext cx="7729566" cy="600077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3400" dirty="0" smtClean="0"/>
              <a:t>В VI веке до нашей эры средоточием греческой науки и искусства стала Иония — группа островов Эгейского моря, расположенных у берегов Малой Азии. Там в семье золотых дел мастера, резчика печатей и гравера </a:t>
            </a:r>
            <a:r>
              <a:rPr lang="ru-RU" sz="3400" dirty="0" err="1" smtClean="0"/>
              <a:t>Мнесарха</a:t>
            </a:r>
            <a:r>
              <a:rPr lang="ru-RU" sz="3400" dirty="0" smtClean="0"/>
              <a:t> родился сын. По преданию, в Дельфах, куда приехали </a:t>
            </a:r>
            <a:r>
              <a:rPr lang="ru-RU" sz="3400" dirty="0" err="1" smtClean="0"/>
              <a:t>Мнесарх</a:t>
            </a:r>
            <a:r>
              <a:rPr lang="ru-RU" sz="3400" dirty="0" smtClean="0"/>
              <a:t> с женой </a:t>
            </a:r>
            <a:r>
              <a:rPr lang="ru-RU" sz="3400" dirty="0" err="1" smtClean="0"/>
              <a:t>Парфенисой</a:t>
            </a:r>
            <a:r>
              <a:rPr lang="ru-RU" sz="3400" dirty="0" smtClean="0"/>
              <a:t>, — то ли по делам, то ли в свадебное путешествие — оракул предрек им рождение сына, который прославится в веках своей мудростью, делами и красотой. Бог Аполлон, устами оракула, советует им плыть в Сирию. Пророчество чудесным образом сбывается — в </a:t>
            </a:r>
            <a:r>
              <a:rPr lang="ru-RU" sz="3400" dirty="0" err="1" smtClean="0"/>
              <a:t>Сидоне</a:t>
            </a:r>
            <a:r>
              <a:rPr lang="ru-RU" sz="3400" dirty="0" smtClean="0"/>
              <a:t> </a:t>
            </a:r>
            <a:r>
              <a:rPr lang="ru-RU" sz="3400" dirty="0" err="1" smtClean="0"/>
              <a:t>Парфениса</a:t>
            </a:r>
            <a:r>
              <a:rPr lang="ru-RU" sz="3400" dirty="0" smtClean="0"/>
              <a:t> родила мальчика. И тогда по древней традиции </a:t>
            </a:r>
            <a:r>
              <a:rPr lang="ru-RU" sz="3400" dirty="0" err="1" smtClean="0"/>
              <a:t>Парфениса</a:t>
            </a:r>
            <a:r>
              <a:rPr lang="ru-RU" sz="3400" dirty="0" smtClean="0"/>
              <a:t> принимает имя </a:t>
            </a:r>
            <a:r>
              <a:rPr lang="ru-RU" sz="3400" dirty="0" err="1" smtClean="0"/>
              <a:t>Пифиада</a:t>
            </a:r>
            <a:r>
              <a:rPr lang="ru-RU" sz="3400" dirty="0" smtClean="0"/>
              <a:t>, в честь Аполлона Пифийского, а сына нарекает Пифагором, то есть предсказанным пифией.</a:t>
            </a:r>
            <a:endParaRPr lang="ru-RU" sz="3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.jpe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003554" y="594330"/>
            <a:ext cx="3426098" cy="3334736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type="body" sz="half" idx="4294967295"/>
          </p:nvPr>
        </p:nvSpPr>
        <p:spPr>
          <a:xfrm>
            <a:off x="500034" y="500042"/>
            <a:ext cx="4143404" cy="371477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3100" dirty="0" smtClean="0"/>
              <a:t>В легенде ничего не говорится о годе рождения Пифагора, исторические исследования датируют его появление на свет приблизительно 580 годом до нашей эры. Вернувшись из путешествия, счастливый отец воздвигает алтарь Аполлону и окружает юного Пифагора заботами, которые могли бы способствовать исполнению божественного пророчества.</a:t>
            </a:r>
            <a:endParaRPr lang="ru-RU" sz="3100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idx="4294967295"/>
          </p:nvPr>
        </p:nvSpPr>
        <p:spPr>
          <a:xfrm>
            <a:off x="4857752" y="5072074"/>
            <a:ext cx="3071834" cy="107157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Храм Аполлона Пифийского</a:t>
            </a:r>
            <a:endParaRPr lang="ru-RU" sz="2400" dirty="0"/>
          </a:p>
        </p:txBody>
      </p:sp>
      <p:pic>
        <p:nvPicPr>
          <p:cNvPr id="9" name="Рисунок 8" descr="Rodos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214818"/>
            <a:ext cx="3071834" cy="2305541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285720" y="857209"/>
            <a:ext cx="4500594" cy="600079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5000" dirty="0" smtClean="0"/>
              <a:t>Возможности дать сыну хорошее воспитание и образование у </a:t>
            </a:r>
            <a:r>
              <a:rPr lang="ru-RU" sz="5000" dirty="0" err="1" smtClean="0"/>
              <a:t>Мнесарха</a:t>
            </a:r>
            <a:r>
              <a:rPr lang="ru-RU" sz="5000" dirty="0" smtClean="0"/>
              <a:t> были. Как всякий отец, </a:t>
            </a:r>
            <a:r>
              <a:rPr lang="ru-RU" sz="5000" dirty="0" err="1" smtClean="0"/>
              <a:t>Мнесарх</a:t>
            </a:r>
            <a:r>
              <a:rPr lang="ru-RU" sz="5000" dirty="0" smtClean="0"/>
              <a:t> мечтал, что сын будет продолжать его дело — ремесло золотых дел мастера. Жизнь рассудила иначе. Будущий великий математик и философ уже в детстве обнаружил большие способности к наукам. У своего первого учителя </a:t>
            </a:r>
            <a:r>
              <a:rPr lang="ru-RU" sz="5000" dirty="0" err="1" smtClean="0"/>
              <a:t>Гермодамаса</a:t>
            </a:r>
            <a:r>
              <a:rPr lang="ru-RU" sz="5000" dirty="0" smtClean="0"/>
              <a:t> Пифагор получает знания основ музыки и живописи. Для упражнения памяти </a:t>
            </a:r>
            <a:r>
              <a:rPr lang="ru-RU" sz="5000" dirty="0" err="1" smtClean="0"/>
              <a:t>Гермодамас</a:t>
            </a:r>
            <a:r>
              <a:rPr lang="ru-RU" sz="5000" dirty="0" smtClean="0"/>
              <a:t> заставлял его учить песни из «Одиссеи» и «Илиады». Первый учитель прививал юному Пифагору любовь к природе и ее тайнам. «Есть еще другая Школа, — говорил </a:t>
            </a:r>
            <a:r>
              <a:rPr lang="ru-RU" sz="5000" dirty="0" err="1" smtClean="0"/>
              <a:t>Гермодамас</a:t>
            </a:r>
            <a:r>
              <a:rPr lang="ru-RU" sz="5000" dirty="0" smtClean="0"/>
              <a:t>, — твои чувствования происходят от Природы, да будет она первым и главным предметом твоего учения».</a:t>
            </a:r>
            <a:endParaRPr lang="ru-RU" sz="5000" dirty="0"/>
          </a:p>
        </p:txBody>
      </p:sp>
      <p:pic>
        <p:nvPicPr>
          <p:cNvPr id="6" name="Содержимое 5" descr="i.jpe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5072066" y="1142984"/>
            <a:ext cx="3754785" cy="42672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3500430" y="285728"/>
            <a:ext cx="535785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     Прошло несколько лет, и по совету своего учителя Пифагор решает продолжить образование в  Египте, у жрецов. Попасть в Египет в то время было трудно, потому что страну фактически закрыли для греков. Да и властитель </a:t>
            </a:r>
            <a:r>
              <a:rPr lang="ru-RU" sz="1800" dirty="0" err="1" smtClean="0"/>
              <a:t>Самоса</a:t>
            </a:r>
            <a:r>
              <a:rPr lang="ru-RU" sz="1800" dirty="0" smtClean="0"/>
              <a:t> тиран </a:t>
            </a:r>
            <a:r>
              <a:rPr lang="ru-RU" sz="1800" dirty="0" err="1" smtClean="0"/>
              <a:t>Поликрат</a:t>
            </a:r>
            <a:r>
              <a:rPr lang="ru-RU" sz="1800" dirty="0" smtClean="0"/>
              <a:t> тоже не поощрял подобные поездки. При помощи учителя Пифагору удается покинуть остров Самое. Но пока до Египта далеко. Он живет на острове </a:t>
            </a:r>
            <a:r>
              <a:rPr lang="ru-RU" sz="1800" dirty="0" err="1" smtClean="0"/>
              <a:t>Лесбос</a:t>
            </a:r>
            <a:r>
              <a:rPr lang="ru-RU" sz="1800" dirty="0" smtClean="0"/>
              <a:t> у своего родственника Зоила. Там происходит знакомство Пифагора с философом </a:t>
            </a:r>
            <a:r>
              <a:rPr lang="ru-RU" sz="1800" dirty="0" err="1" smtClean="0"/>
              <a:t>Ферекидом</a:t>
            </a:r>
            <a:r>
              <a:rPr lang="ru-RU" sz="1800" dirty="0" smtClean="0"/>
              <a:t> — другом Фалеса Милетского. У </a:t>
            </a:r>
            <a:r>
              <a:rPr lang="ru-RU" sz="1800" dirty="0" err="1" smtClean="0"/>
              <a:t>Ферекида</a:t>
            </a:r>
            <a:r>
              <a:rPr lang="ru-RU" sz="1800" dirty="0" smtClean="0"/>
              <a:t> Пифагор учится астрологии, предсказанию затмений, тайнам чисел, медицине и другим обязательным для того времени наукам. Пифагор прожил на </a:t>
            </a:r>
            <a:r>
              <a:rPr lang="ru-RU" sz="1800" dirty="0" err="1" smtClean="0"/>
              <a:t>Лесбосе</a:t>
            </a:r>
            <a:r>
              <a:rPr lang="ru-RU" sz="1800" dirty="0" smtClean="0"/>
              <a:t> несколько лет. Оттуда путь Пифагора лежит в </a:t>
            </a:r>
            <a:r>
              <a:rPr lang="ru-RU" sz="1800" dirty="0" err="1" smtClean="0"/>
              <a:t>Милет</a:t>
            </a:r>
            <a:r>
              <a:rPr lang="ru-RU" sz="1800" dirty="0" smtClean="0"/>
              <a:t> — к знаменитому Фалесу, основателю первой в истории философской школы. От него принято вести историю греческой философии.</a:t>
            </a:r>
            <a:endParaRPr lang="ru-RU" sz="1800" dirty="0"/>
          </a:p>
        </p:txBody>
      </p:sp>
      <p:pic>
        <p:nvPicPr>
          <p:cNvPr id="7" name="Содержимое 6" descr="1.jpe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857224" y="428604"/>
            <a:ext cx="2714644" cy="2560465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500438"/>
            <a:ext cx="2238383" cy="2919630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357166"/>
            <a:ext cx="8429684" cy="6000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Учеба Пифагора в Египте способствует тому, что он сделался одним из самых образованных людей своего времени. К этому периоду относится событие, изменившее его дальнейшую жизнь. Скончался фараон </a:t>
            </a:r>
            <a:r>
              <a:rPr lang="ru-RU" dirty="0" err="1" smtClean="0"/>
              <a:t>Амазис</a:t>
            </a:r>
            <a:r>
              <a:rPr lang="ru-RU" dirty="0" smtClean="0"/>
              <a:t>, а его преемник по трону не выплатил ежегодную дань </a:t>
            </a:r>
            <a:r>
              <a:rPr lang="ru-RU" dirty="0" err="1" smtClean="0"/>
              <a:t>Камбизу</a:t>
            </a:r>
            <a:r>
              <a:rPr lang="ru-RU" dirty="0" smtClean="0"/>
              <a:t>, персидскому Царю, что послужило достаточным поводом для войны. Персы не пощадили даже священные храмы. Подверглись гонениям и жрецы, их убивали или брали в плен. Так попал в персидский плен и Пифагор.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571480"/>
            <a:ext cx="8572560" cy="60007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Согласно старинным легендам, в плену в Вавилоне Пифагор встречался с персидскими магами, приобщился к восточной астрологии и мистике, познакомился с учением халдейских мудрецов. Халдеи познакомили Пифагора со знаниями, накопленными восточными народами в течение многих веков: астрономией и астрологией, медициной и арифметикой. Эти науки у халдеев в значительной степени опирались на представления о магических и сверхъестественных силах, они придали определенное мистическое звучаний философии и математике Пифагора...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Двенадцать лет пробыл в вавилонском плену Пифагор, пока его не освободил персидский царь Дарий </a:t>
            </a:r>
            <a:r>
              <a:rPr lang="ru-RU" dirty="0" err="1" smtClean="0"/>
              <a:t>Гистасп</a:t>
            </a:r>
            <a:r>
              <a:rPr lang="ru-RU" dirty="0" smtClean="0"/>
              <a:t>, прослышавший о знаменитом греке. Пифагору уже шестьдесят, он решает вернуться на родину, чтобы приобщить к накопленным знаниям свой народ.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71472" y="571480"/>
            <a:ext cx="8572528" cy="555468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С тех пор как Пифагор покинул Грецию, там произошли большие изменения. Лучшие умы, спасаясь от персидского ига, перебрались в Южную Италию, которую тогда называли Великой Грецией, и основали там города-колонии Сиракузы, </a:t>
            </a:r>
            <a:r>
              <a:rPr lang="ru-RU" dirty="0" err="1" smtClean="0"/>
              <a:t>Агригент</a:t>
            </a:r>
            <a:r>
              <a:rPr lang="ru-RU" dirty="0" smtClean="0"/>
              <a:t>, Кротон. Здесь и задумывает Пифагор создать собственную философскую школу.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Довольно быстро он завоевывает большую популярность среди жителей. Энтузиазм населения так велик, что даже девушки и женщины нарушали закон, запрещавший им присутствовать на собраниях. Одна из таких нарушительниц, девушка по имени </a:t>
            </a:r>
            <a:r>
              <a:rPr lang="ru-RU" dirty="0" err="1" smtClean="0"/>
              <a:t>Теано</a:t>
            </a:r>
            <a:r>
              <a:rPr lang="ru-RU" dirty="0" smtClean="0"/>
              <a:t>, становится вскоре женой Пифагора.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09.12.2012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Колегаева Ольга Владимировна</a:t>
            </a:r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1587</Words>
  <Application>Microsoft Office PowerPoint</Application>
  <PresentationFormat>Экран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Храм Аполлона Пифийского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Использованные материалы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Ольга</cp:lastModifiedBy>
  <cp:revision>18</cp:revision>
  <dcterms:created xsi:type="dcterms:W3CDTF">2012-08-01T05:50:11Z</dcterms:created>
  <dcterms:modified xsi:type="dcterms:W3CDTF">2012-12-09T11:44:04Z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95092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