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92" r:id="rId2"/>
    <p:sldId id="386" r:id="rId3"/>
    <p:sldId id="394" r:id="rId4"/>
    <p:sldId id="398" r:id="rId5"/>
    <p:sldId id="397" r:id="rId6"/>
    <p:sldId id="405" r:id="rId7"/>
    <p:sldId id="409" r:id="rId8"/>
    <p:sldId id="419" r:id="rId9"/>
    <p:sldId id="410" r:id="rId10"/>
    <p:sldId id="412" r:id="rId11"/>
    <p:sldId id="411" r:id="rId12"/>
    <p:sldId id="413" r:id="rId13"/>
    <p:sldId id="418" r:id="rId14"/>
    <p:sldId id="378" r:id="rId15"/>
    <p:sldId id="416" r:id="rId16"/>
    <p:sldId id="417" r:id="rId17"/>
    <p:sldId id="39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FF8D"/>
    <a:srgbClr val="FF0000"/>
    <a:srgbClr val="92D050"/>
    <a:srgbClr val="FFFF00"/>
    <a:srgbClr val="000000"/>
    <a:srgbClr val="FF8F8F"/>
    <a:srgbClr val="FFE947"/>
    <a:srgbClr val="FD99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5" d="100"/>
          <a:sy n="45" d="100"/>
        </p:scale>
        <p:origin x="-365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041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632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63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63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632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632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632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63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314" y="1000108"/>
            <a:ext cx="835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«Уменьшаемое. Вычитаемое. Разность»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1792437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60993"/>
            <a:ext cx="4927038" cy="263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02048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77991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550988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195070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4046501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 animBg="1"/>
      <p:bldP spid="95" grpId="1" animBg="1"/>
      <p:bldP spid="96" grpId="0" animBg="1"/>
      <p:bldP spid="96" grpId="1" animBg="1"/>
      <p:bldP spid="99" grpId="0" animBg="1"/>
      <p:bldP spid="99" grpId="1" animBg="1"/>
      <p:bldP spid="100" grpId="0" animBg="1"/>
      <p:bldP spid="10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13892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8507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7" grpId="0" animBg="1"/>
      <p:bldP spid="67" grpId="1" animBg="1"/>
      <p:bldP spid="80" grpId="0" animBg="1"/>
      <p:bldP spid="8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47548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9" grpId="0" animBg="1"/>
      <p:bldP spid="109" grpId="1" animBg="1"/>
      <p:bldP spid="110" grpId="0" animBg="1"/>
      <p:bldP spid="1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>
            <a:off x="7380312" y="3573016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797354" y="2113806"/>
            <a:ext cx="1050646" cy="5924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0162" y="620688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лучей на каждом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738589" y="2709964"/>
            <a:ext cx="1050646" cy="5924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3705807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286116" y="2214554"/>
            <a:ext cx="1285884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393273" y="2893215"/>
            <a:ext cx="1857388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01158" y="1787514"/>
            <a:ext cx="1" cy="3498873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128" y="1787514"/>
            <a:ext cx="0" cy="3498873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24" idx="2"/>
          </p:cNvCxnSpPr>
          <p:nvPr/>
        </p:nvCxnSpPr>
        <p:spPr>
          <a:xfrm>
            <a:off x="6319002" y="3559336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533316" y="2701286"/>
            <a:ext cx="17145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71802" y="3705807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0374" y="3705807"/>
            <a:ext cx="677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0162" y="5097958"/>
            <a:ext cx="660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ещё фигуры есть на этих рисунках?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7343" y="4212377"/>
            <a:ext cx="41229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19134" y="4212377"/>
            <a:ext cx="41229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3203848" y="5661248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535552" y="4212377"/>
            <a:ext cx="41229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772572" y="5661248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875388" y="5678832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699792" y="5661247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947844" y="5674519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00562" y="214311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319134" y="348789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14480" y="261823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TextBox 184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96042" y="1061222"/>
            <a:ext cx="87519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683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>
            <a:off x="7380312" y="3573016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797354" y="2113806"/>
            <a:ext cx="1050646" cy="5924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0162" y="620688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лучей на каждом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738589" y="2709964"/>
            <a:ext cx="1050646" cy="5924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3705807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286116" y="2214554"/>
            <a:ext cx="1285884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393273" y="2893215"/>
            <a:ext cx="1857388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01158" y="1787514"/>
            <a:ext cx="1" cy="3498873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128" y="1787514"/>
            <a:ext cx="0" cy="3498873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24" idx="2"/>
          </p:cNvCxnSpPr>
          <p:nvPr/>
        </p:nvCxnSpPr>
        <p:spPr>
          <a:xfrm>
            <a:off x="6319002" y="3559336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533316" y="2701286"/>
            <a:ext cx="17145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71802" y="3705807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0374" y="3705807"/>
            <a:ext cx="677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0162" y="5097958"/>
            <a:ext cx="660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ещё фигуры есть на этих рисунках?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3203848" y="5661248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772572" y="5661248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875388" y="5678832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699792" y="5661247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947844" y="5674519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00562" y="214311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319134" y="348789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14480" y="261823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TextBox 184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228184" y="1052736"/>
            <a:ext cx="258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06997 -0.273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0.40521 -0.275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-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0.64983 -0.2861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83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/>
      <p:bldP spid="36" grpId="0"/>
      <p:bldP spid="1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>
          <a:xfrm>
            <a:off x="920983" y="2784971"/>
            <a:ext cx="4536504" cy="1057929"/>
          </a:xfrm>
          <a:prstGeom prst="ellipse">
            <a:avLst/>
          </a:prstGeom>
          <a:solidFill>
            <a:srgbClr val="2FFF8D"/>
          </a:soli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1520" y="47667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Пете нужно поставить игрушечные машины в гаражи.  В каждом гараже может стоять только одна машина.  Сколько есть способов сделать это?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27" y="2154188"/>
            <a:ext cx="1234150" cy="105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983" y="2060848"/>
            <a:ext cx="1093257" cy="111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65841" y="2946975"/>
            <a:ext cx="1547515" cy="73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65841" y="3583116"/>
            <a:ext cx="1547515" cy="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вал 7"/>
          <p:cNvSpPr/>
          <p:nvPr/>
        </p:nvSpPr>
        <p:spPr>
          <a:xfrm>
            <a:off x="899592" y="5017219"/>
            <a:ext cx="4536504" cy="1057929"/>
          </a:xfrm>
          <a:prstGeom prst="ellipse">
            <a:avLst/>
          </a:prstGeom>
          <a:solidFill>
            <a:srgbClr val="2FFF8D"/>
          </a:soli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236" y="4386436"/>
            <a:ext cx="1234150" cy="105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592" y="4293096"/>
            <a:ext cx="1093257" cy="111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4450" y="5179223"/>
            <a:ext cx="1547515" cy="73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4449" y="5706892"/>
            <a:ext cx="1547515" cy="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51520" y="4293096"/>
            <a:ext cx="871296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99587" y="1277025"/>
            <a:ext cx="29325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0665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7876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4600" y="5948953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78363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35572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92298" y="5948953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35087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1920" y="5913142"/>
            <a:ext cx="35790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 :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способа.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23804" y="5817701"/>
            <a:ext cx="412292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7792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>
          <a:xfrm>
            <a:off x="920983" y="2784971"/>
            <a:ext cx="4536504" cy="1057929"/>
          </a:xfrm>
          <a:prstGeom prst="ellipse">
            <a:avLst/>
          </a:prstGeom>
          <a:solidFill>
            <a:srgbClr val="2FFF8D"/>
          </a:soli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27" y="2154188"/>
            <a:ext cx="1234150" cy="105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983" y="2060848"/>
            <a:ext cx="1093257" cy="111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65841" y="2946975"/>
            <a:ext cx="1547515" cy="73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65841" y="3583116"/>
            <a:ext cx="1547515" cy="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вал 7"/>
          <p:cNvSpPr/>
          <p:nvPr/>
        </p:nvSpPr>
        <p:spPr>
          <a:xfrm>
            <a:off x="899592" y="5017219"/>
            <a:ext cx="4536504" cy="1057929"/>
          </a:xfrm>
          <a:prstGeom prst="ellipse">
            <a:avLst/>
          </a:prstGeom>
          <a:solidFill>
            <a:srgbClr val="2FFF8D"/>
          </a:soli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236" y="4386436"/>
            <a:ext cx="1234150" cy="105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592" y="4293096"/>
            <a:ext cx="1093257" cy="111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4450" y="5179223"/>
            <a:ext cx="1547515" cy="73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4449" y="5706892"/>
            <a:ext cx="1547515" cy="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51520" y="4293096"/>
            <a:ext cx="871296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8184" y="2154188"/>
            <a:ext cx="258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12956" y="5913142"/>
            <a:ext cx="357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 : 2 способа.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7667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Пете нужно поставить игрушечные машины в гаражи.  В каждом гараже может стоять только одна машина.  Сколько есть способов сделать это?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49937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6592 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6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33611 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-0.33733 -0.00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-0.63664 -0.00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40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22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10114" y="672238"/>
            <a:ext cx="1677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24956" y="2901991"/>
            <a:ext cx="1777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разность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2901991"/>
            <a:ext cx="2715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81684" y="2901991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вычитаемое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1315453" y="2252554"/>
            <a:ext cx="1214446" cy="7143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5753386" y="2221694"/>
            <a:ext cx="1571636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371646" y="2251629"/>
            <a:ext cx="928694" cy="7143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67634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38874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11089" y="1512394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77553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15594" y="1512394"/>
            <a:ext cx="514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16200000">
            <a:off x="3161633" y="388587"/>
            <a:ext cx="500066" cy="2070492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6907" y="2905780"/>
            <a:ext cx="1189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15594" y="2891031"/>
            <a:ext cx="1104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88888" y="2901991"/>
            <a:ext cx="110479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850" y="1600320"/>
            <a:ext cx="705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4956" y="3645024"/>
            <a:ext cx="8819532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551189" y="4198136"/>
            <a:ext cx="8116771" cy="2255200"/>
            <a:chOff x="551189" y="4198136"/>
            <a:chExt cx="8116771" cy="225520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10800000" flipV="1">
              <a:off x="1389735" y="5276890"/>
              <a:ext cx="1214446" cy="7143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5827668" y="5246030"/>
              <a:ext cx="1571636" cy="78581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445928" y="5275965"/>
              <a:ext cx="928694" cy="7143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5541916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113156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185371" y="4536730"/>
              <a:ext cx="37221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351835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889876" y="4536730"/>
              <a:ext cx="51488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авая фигурная скобка 50"/>
            <p:cNvSpPr/>
            <p:nvPr/>
          </p:nvSpPr>
          <p:spPr>
            <a:xfrm rot="16200000">
              <a:off x="3235915" y="3412923"/>
              <a:ext cx="500066" cy="2070492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51189" y="5930116"/>
              <a:ext cx="11890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целое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889876" y="5915367"/>
              <a:ext cx="11047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563170" y="5926327"/>
              <a:ext cx="1104790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32" grpId="0"/>
      <p:bldP spid="34" grpId="0"/>
      <p:bldP spid="29" grpId="0"/>
      <p:bldP spid="2" grpId="0" animBg="1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22955" y="665381"/>
            <a:ext cx="8895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Рассмотри рисунки ребят. Какие числа они не записали? Как их найти  Помоги Кате, Пете и Вове записать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23528" y="2005724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038040" y="2005724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3977" y="2780928"/>
            <a:ext cx="202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–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752" y="2830729"/>
            <a:ext cx="2366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?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4632" y="20771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7161" y="1746973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089604" y="299848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03976" y="214860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24786" y="207716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6391580" y="2077162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8106092" y="2077162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77398" y="189098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6190" y="21486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223228" y="3185224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4937740" y="3185224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159896" y="32566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427852" y="32566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63709" y="2391271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095826" y="3615407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251162" y="2391271"/>
            <a:ext cx="466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57608" y="4058446"/>
            <a:ext cx="2058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13835" y="5877272"/>
            <a:ext cx="67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уменьшаемое – вычитаемое = разность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37908" y="2280646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105960" y="2352084"/>
            <a:ext cx="806338" cy="1588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937608" y="3460146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99721" y="3311907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разность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82536" y="3246534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уменьшаемое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85646" y="4412388"/>
            <a:ext cx="1632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вычитаемое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39752" y="5445224"/>
            <a:ext cx="5186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целое  –  часть           =     часть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49628" y="4788441"/>
            <a:ext cx="2058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=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7544" y="3564305"/>
            <a:ext cx="2366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48055" y="3492297"/>
            <a:ext cx="202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79512" y="5373216"/>
            <a:ext cx="878497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1634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5" grpId="0" animBg="1"/>
      <p:bldP spid="17" grpId="0"/>
      <p:bldP spid="19" grpId="0"/>
      <p:bldP spid="23" grpId="0"/>
      <p:bldP spid="24" grpId="0"/>
      <p:bldP spid="25" grpId="0"/>
      <p:bldP spid="26" grpId="0"/>
      <p:bldP spid="27" grpId="0"/>
      <p:bldP spid="31" grpId="0" animBg="1"/>
      <p:bldP spid="36" grpId="0" animBg="1"/>
      <p:bldP spid="45" grpId="0"/>
      <p:bldP spid="47" grpId="0"/>
      <p:bldP spid="49" grpId="0" animBg="1"/>
      <p:bldP spid="50" grpId="0" animBg="1"/>
      <p:bldP spid="53" grpId="0"/>
      <p:bldP spid="54" grpId="0"/>
      <p:bldP spid="60" grpId="0"/>
      <p:bldP spid="61" grpId="0"/>
      <p:bldP spid="5" grpId="0"/>
      <p:bldP spid="6" grpId="0"/>
      <p:bldP spid="7" grpId="0"/>
      <p:bldP spid="35" grpId="0"/>
      <p:bldP spid="41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0830996"/>
              </p:ext>
            </p:extLst>
          </p:nvPr>
        </p:nvGraphicFramePr>
        <p:xfrm>
          <a:off x="107505" y="1448540"/>
          <a:ext cx="8822216" cy="3780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4935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81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93475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39696" y="1882869"/>
            <a:ext cx="285752" cy="285752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715140" y="2519950"/>
            <a:ext cx="412292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15206" y="3439485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215206" y="2519950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500958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858148" y="2519950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715140" y="3439485"/>
            <a:ext cx="412292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572396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929586" y="3439485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4400869"/>
            <a:ext cx="412292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215206" y="4400869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572396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001024" y="440086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4296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4296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4296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3110580" y="59027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375352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3753522" y="59027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378301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134676" y="516996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заполнить таблицу. Назови неизвестные числа,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3130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67848258"/>
              </p:ext>
            </p:extLst>
          </p:nvPr>
        </p:nvGraphicFramePr>
        <p:xfrm>
          <a:off x="107505" y="1448540"/>
          <a:ext cx="8822216" cy="3780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4935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81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39696" y="1882869"/>
            <a:ext cx="285752" cy="285752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715140" y="3439485"/>
            <a:ext cx="2126804" cy="584775"/>
            <a:chOff x="6715140" y="3115688"/>
            <a:chExt cx="2126804" cy="5847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7215206" y="3115688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715140" y="3115688"/>
              <a:ext cx="412292" cy="584775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7572396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929586" y="3115688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8429652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715140" y="2519950"/>
            <a:ext cx="2126804" cy="584775"/>
            <a:chOff x="6715140" y="2196153"/>
            <a:chExt cx="2126804" cy="584775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6715140" y="2196153"/>
              <a:ext cx="412292" cy="584775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215206" y="2196153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00958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858148" y="2196153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8429652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757592" y="4400869"/>
            <a:ext cx="2084352" cy="584775"/>
            <a:chOff x="6757592" y="4077072"/>
            <a:chExt cx="2084352" cy="584775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7215206" y="4077072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572396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8001024" y="4077072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8429652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6757592" y="4077072"/>
              <a:ext cx="40965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32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sp>
        <p:nvSpPr>
          <p:cNvPr id="203" name="Прямоугольник 202"/>
          <p:cNvSpPr/>
          <p:nvPr/>
        </p:nvSpPr>
        <p:spPr>
          <a:xfrm>
            <a:off x="8401848" y="2528661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7552514" y="3439484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7552514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698042" y="1634948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заполнить таблицу. Назови неизвестные числа,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79512" y="5040995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изменяется уменьшаемое?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79512" y="5473043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изменяется вычитаемое?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79512" y="5940569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изменяется разность?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30184" y="4655882"/>
            <a:ext cx="244115" cy="140798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48248" y="5765430"/>
            <a:ext cx="1407987" cy="17513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Равнобедренный треугольник 61"/>
          <p:cNvSpPr/>
          <p:nvPr/>
        </p:nvSpPr>
        <p:spPr>
          <a:xfrm rot="16200000">
            <a:off x="5750182" y="5528962"/>
            <a:ext cx="244115" cy="140798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345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3" grpId="0"/>
      <p:bldP spid="45" grpId="0"/>
      <p:bldP spid="24" grpId="0"/>
      <p:bldP spid="25" grpId="0"/>
      <p:bldP spid="26" grpId="0"/>
      <p:bldP spid="31" grpId="0"/>
      <p:bldP spid="42" grpId="0"/>
      <p:bldP spid="46" grpId="0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11" grpId="0"/>
      <p:bldP spid="212" grpId="0"/>
      <p:bldP spid="213" grpId="0"/>
      <p:bldP spid="3" grpId="0" animBg="1"/>
      <p:bldP spid="6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Овал 178"/>
          <p:cNvSpPr/>
          <p:nvPr/>
        </p:nvSpPr>
        <p:spPr>
          <a:xfrm>
            <a:off x="323486" y="3685316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5" name="Прямая соединительная линия 164"/>
          <p:cNvCxnSpPr/>
          <p:nvPr/>
        </p:nvCxnSpPr>
        <p:spPr>
          <a:xfrm>
            <a:off x="4526061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6"/>
          <p:cNvGrpSpPr/>
          <p:nvPr/>
        </p:nvGrpSpPr>
        <p:grpSpPr>
          <a:xfrm>
            <a:off x="302356" y="5301208"/>
            <a:ext cx="8683262" cy="1099284"/>
            <a:chOff x="302356" y="5301208"/>
            <a:chExt cx="8683262" cy="1099284"/>
          </a:xfrm>
        </p:grpSpPr>
        <p:sp>
          <p:nvSpPr>
            <p:cNvPr id="2" name="TextBox 1"/>
            <p:cNvSpPr txBox="1"/>
            <p:nvPr/>
          </p:nvSpPr>
          <p:spPr>
            <a:xfrm>
              <a:off x="2396542" y="5354052"/>
              <a:ext cx="41689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–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–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–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3020482" y="5355069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3779912" y="5355069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4550988" y="5355069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5195070" y="5355069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2356" y="5355069"/>
              <a:ext cx="12577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–  4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3486" y="5805264"/>
              <a:ext cx="2538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–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–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447122" y="5877272"/>
              <a:ext cx="2538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–  1  –  3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25992" y="5355069"/>
              <a:ext cx="2538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–  3  –  1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8022817" y="5301208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187354" y="5301208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1903832" y="5805264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1063655" y="5805264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8043947" y="5877272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7208484" y="5877272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Овал 57"/>
          <p:cNvSpPr/>
          <p:nvPr/>
        </p:nvSpPr>
        <p:spPr>
          <a:xfrm>
            <a:off x="6353582" y="3201347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3686043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4035253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314096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3345363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3789040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3124022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539551" y="3314359"/>
            <a:ext cx="7876437" cy="2495904"/>
            <a:chOff x="539551" y="3314359"/>
            <a:chExt cx="7876437" cy="2495904"/>
          </a:xfrm>
        </p:grpSpPr>
        <p:pic>
          <p:nvPicPr>
            <p:cNvPr id="28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22725"/>
            <a:stretch/>
          </p:blipFill>
          <p:spPr bwMode="auto">
            <a:xfrm rot="1655851">
              <a:off x="2060245" y="3742425"/>
              <a:ext cx="731837" cy="1592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3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29742"/>
            <a:stretch/>
          </p:blipFill>
          <p:spPr bwMode="auto">
            <a:xfrm>
              <a:off x="1271388" y="3381910"/>
              <a:ext cx="731837" cy="1447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4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25278"/>
            <a:stretch/>
          </p:blipFill>
          <p:spPr bwMode="auto">
            <a:xfrm>
              <a:off x="539551" y="3902866"/>
              <a:ext cx="731837" cy="1539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9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5188"/>
            <a:stretch/>
          </p:blipFill>
          <p:spPr bwMode="auto">
            <a:xfrm rot="20192532">
              <a:off x="5200889" y="3498523"/>
              <a:ext cx="908050" cy="231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0" name="Picture 6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1668" b="15188"/>
            <a:stretch/>
          </p:blipFill>
          <p:spPr bwMode="auto">
            <a:xfrm rot="1401907">
              <a:off x="6180244" y="3342144"/>
              <a:ext cx="611924" cy="231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1" name="Picture 7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6796"/>
            <a:stretch/>
          </p:blipFill>
          <p:spPr bwMode="auto">
            <a:xfrm rot="1152279">
              <a:off x="7624469" y="3580013"/>
              <a:ext cx="549275" cy="1836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2" name="Picture 8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5543"/>
            <a:stretch/>
          </p:blipFill>
          <p:spPr bwMode="auto">
            <a:xfrm rot="477385">
              <a:off x="7113186" y="3314359"/>
              <a:ext cx="554037" cy="18636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1" name="Прямая соединительная линия 80"/>
            <p:cNvCxnSpPr>
              <a:endCxn id="289" idx="1"/>
            </p:cNvCxnSpPr>
            <p:nvPr/>
          </p:nvCxnSpPr>
          <p:spPr>
            <a:xfrm flipH="1">
              <a:off x="5238413" y="3663493"/>
              <a:ext cx="830916" cy="11716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flipH="1">
              <a:off x="6962865" y="3710053"/>
              <a:ext cx="854678" cy="8285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6228184" y="3474307"/>
              <a:ext cx="997300" cy="10642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7557803" y="3838094"/>
              <a:ext cx="858185" cy="827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09601" y="282482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55417" y="220486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748683" y="220486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747411" y="1268760"/>
            <a:ext cx="428628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350354" y="220486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051720" y="220486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rot="16200000" flipH="1">
            <a:off x="2272617" y="1589912"/>
            <a:ext cx="357191" cy="1011031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3543474" y="2183152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20478" y="220942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067944" y="1196752"/>
            <a:ext cx="428628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flipH="1">
            <a:off x="3779912" y="1787119"/>
            <a:ext cx="551471" cy="414897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6200000" flipH="1">
            <a:off x="4345464" y="1762764"/>
            <a:ext cx="433760" cy="459560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Группа 104"/>
          <p:cNvGrpSpPr/>
          <p:nvPr/>
        </p:nvGrpSpPr>
        <p:grpSpPr>
          <a:xfrm>
            <a:off x="7082019" y="1196752"/>
            <a:ext cx="1505632" cy="1584176"/>
            <a:chOff x="7026808" y="1662767"/>
            <a:chExt cx="1505632" cy="1584176"/>
          </a:xfrm>
        </p:grpSpPr>
        <p:sp>
          <p:nvSpPr>
            <p:cNvPr id="106" name="Прямоугольник 105"/>
            <p:cNvSpPr/>
            <p:nvPr/>
          </p:nvSpPr>
          <p:spPr>
            <a:xfrm>
              <a:off x="7026808" y="2649167"/>
              <a:ext cx="428628" cy="571504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8103812" y="2675439"/>
              <a:ext cx="428628" cy="571504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7567098" y="1662767"/>
              <a:ext cx="428628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1" name="Группа 110"/>
            <p:cNvGrpSpPr/>
            <p:nvPr/>
          </p:nvGrpSpPr>
          <p:grpSpPr>
            <a:xfrm>
              <a:off x="7241122" y="2250600"/>
              <a:ext cx="1011031" cy="433759"/>
              <a:chOff x="571472" y="2143116"/>
              <a:chExt cx="785818" cy="357190"/>
            </a:xfrm>
          </p:grpSpPr>
          <p:cxnSp>
            <p:nvCxnSpPr>
              <p:cNvPr id="112" name="Прямая соединительная линия 111"/>
              <p:cNvCxnSpPr/>
              <p:nvPr/>
            </p:nvCxnSpPr>
            <p:spPr>
              <a:xfrm rot="5400000">
                <a:off x="607191" y="2107397"/>
                <a:ext cx="357190" cy="428628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 rot="16200000" flipH="1">
                <a:off x="1000100" y="2143116"/>
                <a:ext cx="357190" cy="357190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" name="Группа 113"/>
          <p:cNvGrpSpPr/>
          <p:nvPr/>
        </p:nvGrpSpPr>
        <p:grpSpPr>
          <a:xfrm>
            <a:off x="5318301" y="1196752"/>
            <a:ext cx="1505632" cy="1584176"/>
            <a:chOff x="4572000" y="1772816"/>
            <a:chExt cx="1505632" cy="1584176"/>
          </a:xfrm>
        </p:grpSpPr>
        <p:sp>
          <p:nvSpPr>
            <p:cNvPr id="115" name="Прямоугольник 114"/>
            <p:cNvSpPr/>
            <p:nvPr/>
          </p:nvSpPr>
          <p:spPr>
            <a:xfrm>
              <a:off x="4572000" y="2759216"/>
              <a:ext cx="428628" cy="571504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5649004" y="2785488"/>
              <a:ext cx="428628" cy="571504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7" name="Группа 116"/>
            <p:cNvGrpSpPr/>
            <p:nvPr/>
          </p:nvGrpSpPr>
          <p:grpSpPr>
            <a:xfrm>
              <a:off x="4786314" y="2344320"/>
              <a:ext cx="1011031" cy="433759"/>
              <a:chOff x="571472" y="2143116"/>
              <a:chExt cx="785818" cy="357190"/>
            </a:xfrm>
          </p:grpSpPr>
          <p:cxnSp>
            <p:nvCxnSpPr>
              <p:cNvPr id="119" name="Прямая соединительная линия 118"/>
              <p:cNvCxnSpPr/>
              <p:nvPr/>
            </p:nvCxnSpPr>
            <p:spPr>
              <a:xfrm rot="5400000">
                <a:off x="607191" y="2107397"/>
                <a:ext cx="357190" cy="428628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6200000" flipH="1">
                <a:off x="1000100" y="2143116"/>
                <a:ext cx="357190" cy="357190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Прямоугольник 117"/>
            <p:cNvSpPr/>
            <p:nvPr/>
          </p:nvSpPr>
          <p:spPr>
            <a:xfrm>
              <a:off x="5108714" y="1772816"/>
              <a:ext cx="428628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21" name="Прямая соединительная линия 120"/>
          <p:cNvCxnSpPr/>
          <p:nvPr/>
        </p:nvCxnSpPr>
        <p:spPr>
          <a:xfrm flipH="1">
            <a:off x="943182" y="1916831"/>
            <a:ext cx="995890" cy="334472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1935204" y="1923504"/>
            <a:ext cx="232254" cy="353368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H="1">
            <a:off x="1691680" y="1923504"/>
            <a:ext cx="232254" cy="353368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/>
          <p:cNvSpPr/>
          <p:nvPr/>
        </p:nvSpPr>
        <p:spPr>
          <a:xfrm>
            <a:off x="235517" y="588170"/>
            <a:ext cx="8786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числе 4.  Какое число пропущено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5417" y="2272312"/>
            <a:ext cx="2557586" cy="47778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71388" y="2281359"/>
            <a:ext cx="2268993" cy="552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>
            <a:off x="1403648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2077789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2725861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4227314" y="2272312"/>
            <a:ext cx="821791" cy="561555"/>
            <a:chOff x="4227314" y="2272312"/>
            <a:chExt cx="821791" cy="561555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4227314" y="2272312"/>
              <a:ext cx="821791" cy="5615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6" name="Прямая соединительная линия 145"/>
            <p:cNvCxnSpPr/>
            <p:nvPr/>
          </p:nvCxnSpPr>
          <p:spPr>
            <a:xfrm>
              <a:off x="4499992" y="2705120"/>
              <a:ext cx="40597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3" name="Прямая соединительная линия 162"/>
          <p:cNvCxnSpPr/>
          <p:nvPr/>
        </p:nvCxnSpPr>
        <p:spPr>
          <a:xfrm>
            <a:off x="683568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3635896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5364088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6398269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Группа 156"/>
          <p:cNvGrpSpPr/>
          <p:nvPr/>
        </p:nvGrpSpPr>
        <p:grpSpPr>
          <a:xfrm>
            <a:off x="6089869" y="2291381"/>
            <a:ext cx="821791" cy="561555"/>
            <a:chOff x="4227314" y="2272312"/>
            <a:chExt cx="821791" cy="561555"/>
          </a:xfrm>
        </p:grpSpPr>
        <p:sp>
          <p:nvSpPr>
            <p:cNvPr id="158" name="Прямоугольник 157"/>
            <p:cNvSpPr/>
            <p:nvPr/>
          </p:nvSpPr>
          <p:spPr>
            <a:xfrm>
              <a:off x="4227314" y="2272312"/>
              <a:ext cx="821791" cy="5615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9" name="Прямая соединительная линия 158"/>
            <p:cNvCxnSpPr/>
            <p:nvPr/>
          </p:nvCxnSpPr>
          <p:spPr>
            <a:xfrm>
              <a:off x="4499992" y="2705120"/>
              <a:ext cx="40597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8" name="Прямая соединительная линия 167"/>
          <p:cNvCxnSpPr/>
          <p:nvPr/>
        </p:nvCxnSpPr>
        <p:spPr>
          <a:xfrm>
            <a:off x="7164288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8172400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Группа 159"/>
          <p:cNvGrpSpPr/>
          <p:nvPr/>
        </p:nvGrpSpPr>
        <p:grpSpPr>
          <a:xfrm>
            <a:off x="7926673" y="2276872"/>
            <a:ext cx="821791" cy="561555"/>
            <a:chOff x="4227314" y="2272312"/>
            <a:chExt cx="821791" cy="561555"/>
          </a:xfrm>
        </p:grpSpPr>
        <p:sp>
          <p:nvSpPr>
            <p:cNvPr id="161" name="Прямоугольник 160"/>
            <p:cNvSpPr/>
            <p:nvPr/>
          </p:nvSpPr>
          <p:spPr>
            <a:xfrm>
              <a:off x="4227314" y="2272312"/>
              <a:ext cx="821791" cy="5615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2" name="Прямая соединительная линия 161"/>
            <p:cNvCxnSpPr/>
            <p:nvPr/>
          </p:nvCxnSpPr>
          <p:spPr>
            <a:xfrm>
              <a:off x="4499992" y="2705120"/>
              <a:ext cx="40597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0" name="Прямая соединительная линия 169"/>
          <p:cNvCxnSpPr/>
          <p:nvPr/>
        </p:nvCxnSpPr>
        <p:spPr>
          <a:xfrm>
            <a:off x="251520" y="2852936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03575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5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Овал 300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02048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77991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550988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195070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903832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063655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1" name="Прямая соединительная линия 80"/>
          <p:cNvCxnSpPr>
            <a:endCxn id="289" idx="1"/>
          </p:cNvCxnSpPr>
          <p:nvPr/>
        </p:nvCxnSpPr>
        <p:spPr>
          <a:xfrm flipH="1">
            <a:off x="5238413" y="1615143"/>
            <a:ext cx="569938" cy="13758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962865" y="1865961"/>
            <a:ext cx="854678" cy="8285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6069330" y="1856384"/>
            <a:ext cx="1094958" cy="7990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7557803" y="1994002"/>
            <a:ext cx="858185" cy="827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Прямоугольник 223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Прямоугольник 224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Прямоугольник 225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0" name="Прямоугольник 229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Прямоугольник 252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Прямоугольник 259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Прямоугольник 26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Прямоугольник 26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Прямоугольник 266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Прямоугольник 267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Прямоугольник 268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Прямоугольник 269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Прямоугольник 272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Прямоугольник 273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Прямоугольник 27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Прямоугольник 27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Прямоугольник 27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Прямоугольник 278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Прямоугольник 279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Прямоугольник 280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Прямоугольник 292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Прямоугольник 293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Прямоугольник 294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Прямоугольник 295"/>
          <p:cNvSpPr/>
          <p:nvPr/>
        </p:nvSpPr>
        <p:spPr>
          <a:xfrm>
            <a:off x="3110580" y="566124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Прямоугольник 296"/>
          <p:cNvSpPr/>
          <p:nvPr/>
        </p:nvSpPr>
        <p:spPr>
          <a:xfrm>
            <a:off x="375352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8" name="Прямоугольник 297"/>
          <p:cNvSpPr/>
          <p:nvPr/>
        </p:nvSpPr>
        <p:spPr>
          <a:xfrm>
            <a:off x="3753522" y="566124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Прямоугольник 298"/>
          <p:cNvSpPr/>
          <p:nvPr/>
        </p:nvSpPr>
        <p:spPr>
          <a:xfrm>
            <a:off x="378301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4" name="Прямоугольник 303"/>
          <p:cNvSpPr/>
          <p:nvPr/>
        </p:nvSpPr>
        <p:spPr>
          <a:xfrm>
            <a:off x="4195310" y="5157192"/>
            <a:ext cx="5039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Прямоугольник 30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5319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Овал 300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02048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77991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550988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195070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903832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063655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30843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02048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77991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550988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195070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903832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063655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961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83" grpId="0" animBg="1"/>
      <p:bldP spid="83" grpId="1" animBg="1"/>
      <p:bldP spid="84" grpId="0" animBg="1"/>
      <p:bldP spid="84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2439</TotalTime>
  <Words>1464</Words>
  <Application>Microsoft Office PowerPoint</Application>
  <PresentationFormat>Экран (4:3)</PresentationFormat>
  <Paragraphs>733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306</cp:revision>
  <dcterms:created xsi:type="dcterms:W3CDTF">2010-10-26T14:31:01Z</dcterms:created>
  <dcterms:modified xsi:type="dcterms:W3CDTF">2012-11-22T15:33:56Z</dcterms:modified>
</cp:coreProperties>
</file>