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7371-31CF-418A-A3CD-011DC6B3748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AB3F-DF07-465F-8172-E7785776D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7371-31CF-418A-A3CD-011DC6B3748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AB3F-DF07-465F-8172-E7785776D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7371-31CF-418A-A3CD-011DC6B3748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AB3F-DF07-465F-8172-E7785776D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7371-31CF-418A-A3CD-011DC6B3748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AB3F-DF07-465F-8172-E7785776D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7371-31CF-418A-A3CD-011DC6B3748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AB3F-DF07-465F-8172-E7785776D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7371-31CF-418A-A3CD-011DC6B3748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AB3F-DF07-465F-8172-E7785776D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7371-31CF-418A-A3CD-011DC6B3748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AB3F-DF07-465F-8172-E7785776D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7371-31CF-418A-A3CD-011DC6B3748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AB3F-DF07-465F-8172-E7785776D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7371-31CF-418A-A3CD-011DC6B3748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AB3F-DF07-465F-8172-E7785776D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7371-31CF-418A-A3CD-011DC6B3748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AB3F-DF07-465F-8172-E7785776D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7371-31CF-418A-A3CD-011DC6B3748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AB3F-DF07-465F-8172-E7785776D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9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67371-31CF-418A-A3CD-011DC6B3748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5AB3F-DF07-465F-8172-E7785776D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ekalka.pp.ru/zagadka_animal.html" TargetMode="External"/><Relationship Id="rId3" Type="http://schemas.openxmlformats.org/officeDocument/2006/relationships/hyperlink" Target="http://onua.com.ua/" TargetMode="External"/><Relationship Id="rId7" Type="http://schemas.openxmlformats.org/officeDocument/2006/relationships/hyperlink" Target="http://www.manzara.gen.tr/ru/hayvan-resimleri" TargetMode="External"/><Relationship Id="rId2" Type="http://schemas.openxmlformats.org/officeDocument/2006/relationships/hyperlink" Target="http://targa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vsedoma.com.ua/" TargetMode="External"/><Relationship Id="rId5" Type="http://schemas.openxmlformats.org/officeDocument/2006/relationships/hyperlink" Target="http://thebester.ru/" TargetMode="External"/><Relationship Id="rId10" Type="http://schemas.openxmlformats.org/officeDocument/2006/relationships/hyperlink" Target="http://detkam.e-papa.ru/zagadki/1" TargetMode="External"/><Relationship Id="rId4" Type="http://schemas.openxmlformats.org/officeDocument/2006/relationships/hyperlink" Target="http://photobunker.ru/krasive-kartinki-na-telefon.html" TargetMode="External"/><Relationship Id="rId9" Type="http://schemas.openxmlformats.org/officeDocument/2006/relationships/hyperlink" Target="http://littlhuman.ru/65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Знаешь ли ты животных Африки?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D:\Мои документы\Мои рисунки\мультики\origina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32240" y="1196752"/>
            <a:ext cx="2664296" cy="3375937"/>
          </a:xfrm>
          <a:prstGeom prst="rect">
            <a:avLst/>
          </a:prstGeom>
          <a:noFill/>
        </p:spPr>
      </p:pic>
      <p:pic>
        <p:nvPicPr>
          <p:cNvPr id="3074" name="Picture 2" descr="D:\Мои документы\Мои рисунки\картинки\энималс\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27848">
            <a:off x="463842" y="3933056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Мои документы\Мои рисунки\картинки\энималс\elefun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63926" y="2428509"/>
            <a:ext cx="2532210" cy="3376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Мои документы\рисование\трафареты\Nijlpaar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14137" flipH="1">
            <a:off x="5310019" y="4210524"/>
            <a:ext cx="3312768" cy="2119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Мои рисунки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268760"/>
            <a:ext cx="705678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200800" cy="47525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indent="19050"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indent="19050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Проживает в странах жарких,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А в нежарких – в зоопарках.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И спесив он, и хвастлив,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Потому что хвост красив.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Им любуется он сам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И показывает нам.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D:\Мои документы\Мои рисунки\мультики\img_957c2e782934944233c4c01f5bac086e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24544" y="4005064"/>
            <a:ext cx="2193032" cy="2741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документы\Мои рисунки\82a17c548c87.jpg"/>
          <p:cNvPicPr>
            <a:picLocks noChangeAspect="1" noChangeArrowheads="1"/>
          </p:cNvPicPr>
          <p:nvPr/>
        </p:nvPicPr>
        <p:blipFill>
          <a:blip r:embed="rId2" cstate="email"/>
          <a:srcRect b="5636"/>
          <a:stretch>
            <a:fillRect/>
          </a:stretch>
        </p:blipFill>
        <p:spPr bwMode="auto">
          <a:xfrm>
            <a:off x="899592" y="1556792"/>
            <a:ext cx="7031471" cy="4511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484784"/>
            <a:ext cx="8208912" cy="4608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19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19050">
              <a:spcBef>
                <a:spcPct val="20000"/>
              </a:spcBef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И петь не поёт,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И летать не летает…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За что же тогда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Его птицей считают? 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D:\Мои документы\Мои рисунки\мультики\J8qwiWBjP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149080"/>
            <a:ext cx="2016224" cy="2544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презентации использовались ресурсы сети Интернет: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00400"/>
          </a:xfrm>
          <a:solidFill>
            <a:schemeClr val="accent3">
              <a:lumMod val="60000"/>
              <a:lumOff val="40000"/>
              <a:alpha val="48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targa.ucoz.ru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onua.com.ua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photobunker.ru/krasive-kartinki-na-telefon.html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thebester.ru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nevsedoma.com.ua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www.manzara.gen.tr/ru/hayvan-resimleri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www.smekalka.pp.ru/zagadka_animal.html</a:t>
            </a:r>
            <a:endParaRPr lang="ru-RU" sz="2000" dirty="0" smtClean="0"/>
          </a:p>
          <a:p>
            <a:r>
              <a:rPr lang="en-US" sz="2000" dirty="0" smtClean="0">
                <a:hlinkClick r:id="rId9"/>
              </a:rPr>
              <a:t>http://littlhuman.ru/656</a:t>
            </a:r>
            <a:r>
              <a:rPr lang="en-US" sz="2000" dirty="0" smtClean="0">
                <a:hlinkClick r:id="rId9"/>
              </a:rPr>
              <a:t>/</a:t>
            </a:r>
            <a:endParaRPr lang="ru-RU" sz="2000" dirty="0" smtClean="0"/>
          </a:p>
          <a:p>
            <a:r>
              <a:rPr lang="en-US" sz="2000" dirty="0" smtClean="0">
                <a:hlinkClick r:id="rId10"/>
              </a:rPr>
              <a:t>http://</a:t>
            </a:r>
            <a:r>
              <a:rPr lang="en-US" sz="2000" dirty="0" smtClean="0">
                <a:hlinkClick r:id="rId10"/>
              </a:rPr>
              <a:t>detkam.e-papa.ru/zagadki/1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ои документы\рисование\трафареты\ELEPHA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009766"/>
            <a:ext cx="6055692" cy="4838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980728"/>
            <a:ext cx="6400800" cy="48965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628650" algn="l"/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47675" algn="l"/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47675" algn="l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Очень много силы в нём,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Ростом он почти что с дом.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него огромный нос,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Будто нос</a:t>
            </a:r>
            <a:b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Лет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тыщу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рос.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2544" y="3645024"/>
            <a:ext cx="322145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Мои документы\Мои рисунки\мультики\J8qwiWBjP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183380"/>
            <a:ext cx="2016224" cy="2544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Мои рисунки\картинки\энималс\LIO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4812" y="731109"/>
            <a:ext cx="7194376" cy="53957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26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14375" indent="15875">
              <a:buNone/>
            </a:pPr>
            <a:endParaRPr lang="ru-RU" sz="4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28638" indent="15875">
              <a:buNone/>
            </a:pPr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28638" indent="15875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папы – локоны волной,</a:t>
            </a:r>
            <a:b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мама ходит стриженой.</a:t>
            </a:r>
            <a:b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что она обижена?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3681140"/>
            <a:ext cx="3353291" cy="317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D:\Мои документы\Мои рисунки\мультики\img_957c2e782934944233c4c01f5bac086e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52536" y="3933056"/>
            <a:ext cx="2193032" cy="2741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Мои рисунки\картинки\photostogo-378777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6902" y="872849"/>
            <a:ext cx="7630196" cy="5112301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22274" y="3213423"/>
            <a:ext cx="3521726" cy="364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125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28638" indent="15875">
              <a:buNone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354013" indent="15875">
              <a:buNone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Ей на месте не сидится – 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Всё кривляется, резвится. 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Рассмешит нас без обмана 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В зоопарке …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Мои документы\Мои рисунки\мультики\origina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84168" y="3789040"/>
            <a:ext cx="2270610" cy="2877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Мои документы\Мои рисунки\картинки\энималс\f_5265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7762" y="859631"/>
            <a:ext cx="6848475" cy="513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2123281" cy="215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3568" y="836712"/>
            <a:ext cx="7776864" cy="53553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58775"/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marL="358775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Надели </a:t>
            </a:r>
            <a:r>
              <a:rPr lang="ru-RU" sz="5400" b="1" dirty="0" err="1" smtClean="0">
                <a:latin typeface="Arial" pitchFamily="34" charset="0"/>
                <a:cs typeface="Arial" pitchFamily="34" charset="0"/>
              </a:rPr>
              <a:t>коняшки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 smtClean="0"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морские тельняшки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Мои документы\Мои рисунки\мультики\J8qwiWBjP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437112"/>
            <a:ext cx="1872208" cy="236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ои документы\рисование\трафареты\0011-017-ZHira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2316" y="1268760"/>
            <a:ext cx="6794108" cy="453650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332656"/>
            <a:ext cx="1910019" cy="233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200800" cy="47525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19050"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indent="19050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Он высокий и пятнистый,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 длинной-длинной шеей,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 питается он листьями –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Листьями деревьев.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D:\Мои документы\Мои рисунки\мультики\img_957c2e782934944233c4c01f5bac086e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4544" y="4005064"/>
            <a:ext cx="2193032" cy="2741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исование\трафареты\40ecab5725e37489b04b2b059c6cbb8a.f40ecab5725e37489b04b2b059c6cbb8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287091"/>
            <a:ext cx="6120679" cy="4551559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268760"/>
            <a:ext cx="8208912" cy="4608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19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19050">
              <a:spcBef>
                <a:spcPct val="20000"/>
              </a:spcBef>
            </a:pPr>
            <a:r>
              <a:rPr lang="ru-RU" sz="4000" b="1" dirty="0" smtClean="0"/>
              <a:t>Всю жизнь ношу я два горба,</a:t>
            </a:r>
            <a:br>
              <a:rPr lang="ru-RU" sz="4000" b="1" dirty="0" smtClean="0"/>
            </a:br>
            <a:r>
              <a:rPr lang="ru-RU" sz="4000" b="1" dirty="0" smtClean="0"/>
              <a:t>Имею два желудка!</a:t>
            </a:r>
            <a:br>
              <a:rPr lang="ru-RU" sz="4000" b="1" dirty="0" smtClean="0"/>
            </a:br>
            <a:r>
              <a:rPr lang="ru-RU" sz="4000" b="1" dirty="0" smtClean="0"/>
              <a:t>Но каждый горб – не горб, амбар!</a:t>
            </a:r>
            <a:br>
              <a:rPr lang="ru-RU" sz="4000" b="1" dirty="0" smtClean="0"/>
            </a:br>
            <a:r>
              <a:rPr lang="ru-RU" sz="4000" b="1" dirty="0" smtClean="0"/>
              <a:t>Еды в них – на семь суток!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D:\Мои документы\Мои рисунки\мультики\origina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16216" y="3789040"/>
            <a:ext cx="2270610" cy="2877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40c1f0bd99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7636" y="1340768"/>
            <a:ext cx="6168727" cy="4631441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1268760"/>
            <a:ext cx="8208912" cy="48965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19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46088" lvl="0">
              <a:spcBef>
                <a:spcPct val="20000"/>
              </a:spcBef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По реке плывет бревно.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Ох, и злющее оно!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Тем, кто в речку угодил,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Нос откусит…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D:\Мои документы\Мои рисунки\мультики\J8qwiWBjP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293096"/>
            <a:ext cx="2016224" cy="2544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no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7684" y="908720"/>
            <a:ext cx="5688631" cy="4666606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764704"/>
            <a:ext cx="8208912" cy="48965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19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46088">
              <a:spcBef>
                <a:spcPct val="20000"/>
              </a:spcBef>
            </a:pPr>
            <a:r>
              <a:rPr lang="ru-RU" sz="4400" dirty="0" smtClean="0"/>
              <a:t>Он совсем не кровожадный, </a:t>
            </a:r>
            <a:br>
              <a:rPr lang="ru-RU" sz="4400" dirty="0" smtClean="0"/>
            </a:br>
            <a:r>
              <a:rPr lang="ru-RU" sz="4400" dirty="0" smtClean="0"/>
              <a:t>Потому что травоядный, </a:t>
            </a:r>
            <a:br>
              <a:rPr lang="ru-RU" sz="4400" dirty="0" smtClean="0"/>
            </a:br>
            <a:r>
              <a:rPr lang="ru-RU" sz="4400" dirty="0" smtClean="0"/>
              <a:t>Только смотрит строго. </a:t>
            </a:r>
            <a:br>
              <a:rPr lang="ru-RU" sz="4400" dirty="0" smtClean="0"/>
            </a:br>
            <a:r>
              <a:rPr lang="ru-RU" sz="4400" dirty="0" smtClean="0"/>
              <a:t>На носу два рога, </a:t>
            </a:r>
            <a:br>
              <a:rPr lang="ru-RU" sz="4400" dirty="0" smtClean="0"/>
            </a:br>
            <a:r>
              <a:rPr lang="ru-RU" sz="4400" dirty="0" smtClean="0"/>
              <a:t>На ногах копыта - </a:t>
            </a:r>
            <a:br>
              <a:rPr lang="ru-RU" sz="4400" dirty="0" smtClean="0"/>
            </a:br>
            <a:r>
              <a:rPr lang="ru-RU" sz="4400" dirty="0" smtClean="0"/>
              <a:t>От врагов защита. </a:t>
            </a:r>
            <a:br>
              <a:rPr lang="ru-RU" sz="4400" dirty="0" smtClean="0"/>
            </a:br>
            <a:r>
              <a:rPr lang="ru-RU" sz="4400" dirty="0" smtClean="0"/>
              <a:t>Лишь слона не свалит с ног </a:t>
            </a:r>
            <a:br>
              <a:rPr lang="ru-RU" sz="4400" dirty="0" smtClean="0"/>
            </a:br>
            <a:r>
              <a:rPr lang="ru-RU" sz="4400" dirty="0" smtClean="0"/>
              <a:t>Африканский …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D:\Мои документы\Мои рисунки\мультики\origina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73390" y="3861048"/>
            <a:ext cx="2270610" cy="2877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93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Знаешь ли ты животных Африки?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 презентации использовались ресурсы сети Интернет:</vt:lpstr>
    </vt:vector>
  </TitlesOfParts>
  <Company>ЦДТ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Хитрова</dc:creator>
  <cp:lastModifiedBy>Хитрова</cp:lastModifiedBy>
  <cp:revision>41</cp:revision>
  <dcterms:created xsi:type="dcterms:W3CDTF">2012-08-27T05:03:21Z</dcterms:created>
  <dcterms:modified xsi:type="dcterms:W3CDTF">2012-12-03T09:07:07Z</dcterms:modified>
</cp:coreProperties>
</file>