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4652-3C74-49BE-A642-09D2935BD39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4E7F34-BA9F-4A09-8FCC-107341444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4652-3C74-49BE-A642-09D2935BD39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7F34-BA9F-4A09-8FCC-107341444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4652-3C74-49BE-A642-09D2935BD39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7F34-BA9F-4A09-8FCC-107341444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4652-3C74-49BE-A642-09D2935BD39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4E7F34-BA9F-4A09-8FCC-107341444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4652-3C74-49BE-A642-09D2935BD39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7F34-BA9F-4A09-8FCC-107341444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4652-3C74-49BE-A642-09D2935BD39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7F34-BA9F-4A09-8FCC-107341444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4652-3C74-49BE-A642-09D2935BD39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04E7F34-BA9F-4A09-8FCC-107341444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4652-3C74-49BE-A642-09D2935BD39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7F34-BA9F-4A09-8FCC-107341444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4652-3C74-49BE-A642-09D2935BD39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7F34-BA9F-4A09-8FCC-107341444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4652-3C74-49BE-A642-09D2935BD39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7F34-BA9F-4A09-8FCC-107341444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4652-3C74-49BE-A642-09D2935BD39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7F34-BA9F-4A09-8FCC-107341444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A504652-3C74-49BE-A642-09D2935BD39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4E7F34-BA9F-4A09-8FCC-107341444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785794"/>
            <a:ext cx="8686800" cy="1428760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КОМНАТНЫЕ РАСТЕНИЯ</a:t>
            </a:r>
            <a:br>
              <a:rPr lang="ru-RU" sz="48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</a:br>
            <a:endParaRPr lang="ru-RU" sz="4800" dirty="0"/>
          </a:p>
        </p:txBody>
      </p:sp>
      <p:pic>
        <p:nvPicPr>
          <p:cNvPr id="2050" name="Picture 2" descr="C:\Users\Михаил\Desktop\geranisbisera5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428868"/>
            <a:ext cx="4357718" cy="344312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429124" y="5929331"/>
            <a:ext cx="40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ГБОУ ММГ</a:t>
            </a:r>
          </a:p>
          <a:p>
            <a:pPr algn="r"/>
            <a:r>
              <a:rPr lang="ru-RU" sz="2000" dirty="0" smtClean="0"/>
              <a:t>у</a:t>
            </a:r>
            <a:r>
              <a:rPr lang="ru-RU" sz="2000" dirty="0" smtClean="0"/>
              <a:t>читель </a:t>
            </a:r>
            <a:r>
              <a:rPr lang="ru-RU" sz="2000" dirty="0" err="1" smtClean="0"/>
              <a:t>Подшибякина</a:t>
            </a:r>
            <a:r>
              <a:rPr lang="ru-RU" sz="2000" dirty="0" smtClean="0"/>
              <a:t> О. А.</a:t>
            </a:r>
            <a:endParaRPr lang="ru-RU" sz="20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ЖИВОЕ УКРАШЕНИЕ</a:t>
            </a:r>
            <a:endParaRPr lang="ru-RU" b="1" i="1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43050"/>
            <a:ext cx="5124456" cy="4724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Люди всегда украшали своё жилище. Этот обычай возник в странах с холодной зимой.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Родина комнатных растений - тёплые страны. Там они живут в природе.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Путешественники привозили из дальних стран диковинные растения, и люди разводили их в своих домах.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Михаил\Desktop\c40fc2ed62fb760b87021663e59a5cab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071678"/>
            <a:ext cx="3214710" cy="32861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114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КАК УХАЖИВАТЬ ЗА КОМНАТНЫМИ РАСТЕНИЯМИ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.</a:t>
            </a:r>
            <a:endParaRPr lang="ru-RU" b="1" i="1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428868"/>
            <a:ext cx="4343400" cy="3895732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Чтобы растения были здоровыми и красивыми, нужно правильно за ними ухаживать.</a:t>
            </a:r>
            <a:endParaRPr lang="ru-RU" i="1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2050" name="Picture 2" descr="C:\Users\Михаил\Desktop\451735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35200"/>
            <a:ext cx="2741638" cy="40513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829048" cy="480060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1. Большинство комнатных растений нужно ставить ближе к свету.</a:t>
            </a:r>
            <a:b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2.Незьзя поливать растения холодной водой.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3074" name="Picture 2" descr="C:\Users\Михаил\Desktop\preview_15f6a0f14bb27f4da69cf721de05e18f[1]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714356"/>
            <a:ext cx="4231481" cy="51435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543296" cy="4800600"/>
          </a:xfrm>
        </p:spPr>
        <p:txBody>
          <a:bodyPr>
            <a:normAutofit/>
          </a:bodyPr>
          <a:lstStyle/>
          <a:p>
            <a:endParaRPr lang="ru-RU" sz="2800" i="1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endParaRPr lang="ru-RU" sz="2800" i="1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3.Лейку при поливе надо держать низко над горшком, чтобы почва не разбрызгивалась.</a:t>
            </a:r>
            <a:endParaRPr lang="ru-RU" sz="2800" i="1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4098" name="Picture 2" descr="C:\Users\Михаил\Desktop\c01ec00d5b67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214422"/>
            <a:ext cx="3643338" cy="462784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614734" cy="4800600"/>
          </a:xfrm>
        </p:spPr>
        <p:txBody>
          <a:bodyPr>
            <a:normAutofit/>
          </a:bodyPr>
          <a:lstStyle/>
          <a:p>
            <a:endParaRPr lang="ru-RU" sz="2800" i="1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endParaRPr lang="ru-RU" sz="2800" i="1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4. Многие растения надо опрыскивать водой с помощью специального опрыскивателя.</a:t>
            </a:r>
            <a:endParaRPr lang="ru-RU" sz="2800" i="1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5122" name="Picture 2" descr="C:\Users\Михаил\Desktop\c0064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000109"/>
            <a:ext cx="4071966" cy="44291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4043362" cy="4800600"/>
          </a:xfrm>
        </p:spPr>
        <p:txBody>
          <a:bodyPr>
            <a:normAutofit/>
          </a:bodyPr>
          <a:lstStyle/>
          <a:p>
            <a:endParaRPr lang="ru-RU" sz="28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8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5.Рыхлить почву надо палочкой, после полива, когда почва немного подсохнет. Рыхлят только на поверхности и только по краю горшка.</a:t>
            </a:r>
            <a:endParaRPr lang="ru-RU" sz="2800" i="1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6146" name="Picture 2" descr="C:\Users\Михаил\Desktop\agrotexnika_4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714488"/>
            <a:ext cx="2714644" cy="27860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543296" cy="4800600"/>
          </a:xfrm>
        </p:spPr>
        <p:txBody>
          <a:bodyPr>
            <a:normAutofit/>
          </a:bodyPr>
          <a:lstStyle/>
          <a:p>
            <a:endParaRPr lang="ru-RU" sz="2800" i="1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endParaRPr lang="ru-RU" sz="2800" i="1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6. Один раз в месяц надо протирать гладкие крупные листья растений влажной губкой или тряпкой.</a:t>
            </a:r>
            <a:endParaRPr lang="ru-RU" sz="2800" i="1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7170" name="Picture 2" descr="C:\Users\Михаил\Desktop\1321651448_protiranie_listev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009650"/>
            <a:ext cx="3779042" cy="43481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57222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Домашнее задание:</a:t>
            </a:r>
            <a:endParaRPr lang="ru-RU" b="1" i="1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51764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учебник стр.76 – 79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  тетрадь стр.55 № 5</a:t>
            </a:r>
            <a:endParaRPr lang="ru-RU" i="1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8195" name="Picture 3" descr="C:\Users\Михаил\Desktop\4125987-schoolboy-with-homework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429000"/>
            <a:ext cx="3571900" cy="29289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165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КОМНАТНЫЕ РАСТЕНИЯ </vt:lpstr>
      <vt:lpstr>ЖИВОЕ УКРАШЕНИЕ</vt:lpstr>
      <vt:lpstr>КАК УХАЖИВАТЬ ЗА КОМНАТНЫМИ РАСТЕНИЯМИ.</vt:lpstr>
      <vt:lpstr>Слайд 4</vt:lpstr>
      <vt:lpstr>Слайд 5</vt:lpstr>
      <vt:lpstr>Слайд 6</vt:lpstr>
      <vt:lpstr>Слайд 7</vt:lpstr>
      <vt:lpstr>Слайд 8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КОМНАТНЫЕ РАСТЕНИЯ </dc:title>
  <dc:creator>Михаил</dc:creator>
  <cp:lastModifiedBy>Михаил</cp:lastModifiedBy>
  <cp:revision>29</cp:revision>
  <dcterms:created xsi:type="dcterms:W3CDTF">2012-12-07T15:54:24Z</dcterms:created>
  <dcterms:modified xsi:type="dcterms:W3CDTF">2012-12-07T16:42:22Z</dcterms:modified>
</cp:coreProperties>
</file>