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4" r:id="rId4"/>
    <p:sldId id="258" r:id="rId5"/>
    <p:sldId id="259" r:id="rId6"/>
    <p:sldId id="265" r:id="rId7"/>
    <p:sldId id="266" r:id="rId8"/>
    <p:sldId id="257" r:id="rId9"/>
    <p:sldId id="260" r:id="rId10"/>
    <p:sldId id="261" r:id="rId11"/>
    <p:sldId id="262" r:id="rId12"/>
    <p:sldId id="263" r:id="rId13"/>
    <p:sldId id="274" r:id="rId14"/>
    <p:sldId id="267" r:id="rId15"/>
    <p:sldId id="268" r:id="rId16"/>
    <p:sldId id="269" r:id="rId17"/>
    <p:sldId id="270" r:id="rId18"/>
    <p:sldId id="272" r:id="rId19"/>
    <p:sldId id="271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DF06-6027-42A9-AC6B-1EC13EBAA64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C1E985-55E6-453F-A96E-98C73E7E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DF06-6027-42A9-AC6B-1EC13EBAA64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985-55E6-453F-A96E-98C73E7E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DF06-6027-42A9-AC6B-1EC13EBAA64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985-55E6-453F-A96E-98C73E7E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DF06-6027-42A9-AC6B-1EC13EBAA64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C1E985-55E6-453F-A96E-98C73E7E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DF06-6027-42A9-AC6B-1EC13EBAA64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985-55E6-453F-A96E-98C73E7E3E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DF06-6027-42A9-AC6B-1EC13EBAA64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985-55E6-453F-A96E-98C73E7E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DF06-6027-42A9-AC6B-1EC13EBAA64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C1E985-55E6-453F-A96E-98C73E7E3E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DF06-6027-42A9-AC6B-1EC13EBAA64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985-55E6-453F-A96E-98C73E7E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DF06-6027-42A9-AC6B-1EC13EBAA64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985-55E6-453F-A96E-98C73E7E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DF06-6027-42A9-AC6B-1EC13EBAA64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985-55E6-453F-A96E-98C73E7E3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DF06-6027-42A9-AC6B-1EC13EBAA64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985-55E6-453F-A96E-98C73E7E3E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B0DF06-6027-42A9-AC6B-1EC13EBAA64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C1E985-55E6-453F-A96E-98C73E7E3E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Почва - кормилица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Урок окружающего мира</a:t>
            </a:r>
          </a:p>
          <a:p>
            <a:r>
              <a:rPr lang="ru-RU" dirty="0" smtClean="0"/>
              <a:t> 3 класс</a:t>
            </a:r>
          </a:p>
          <a:p>
            <a:r>
              <a:rPr lang="ru-RU" dirty="0" smtClean="0"/>
              <a:t>Программа «Гармония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Составила и провела: Баскова Светлана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Ливневые дожди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чий стол\почва\почва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657897" cy="2616185"/>
          </a:xfrm>
          <a:prstGeom prst="rect">
            <a:avLst/>
          </a:prstGeom>
          <a:noFill/>
        </p:spPr>
      </p:pic>
      <p:pic>
        <p:nvPicPr>
          <p:cNvPr id="2051" name="Picture 3" descr="D:\Рабочий стол\почва\почва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40968"/>
            <a:ext cx="4571040" cy="3428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Овраги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чий стол\почва\овр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556792"/>
            <a:ext cx="3394720" cy="2908920"/>
          </a:xfrm>
        </p:spPr>
        <p:txBody>
          <a:bodyPr/>
          <a:lstStyle/>
          <a:p>
            <a:r>
              <a:rPr lang="ru-RU" dirty="0" smtClean="0"/>
              <a:t>Добывание полезных ископаемых</a:t>
            </a:r>
            <a:endParaRPr lang="ru-RU" dirty="0"/>
          </a:p>
        </p:txBody>
      </p:sp>
      <p:pic>
        <p:nvPicPr>
          <p:cNvPr id="4099" name="Picture 3" descr="D:\Рабочий стол\почва\почва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4067944" cy="2916075"/>
          </a:xfrm>
          <a:prstGeom prst="rect">
            <a:avLst/>
          </a:prstGeom>
          <a:noFill/>
        </p:spPr>
      </p:pic>
      <p:pic>
        <p:nvPicPr>
          <p:cNvPr id="4100" name="Picture 4" descr="D:\Рабочий стол\почва\почва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437112"/>
            <a:ext cx="4502346" cy="215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Раскопки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Рабочий стол\почва\раскоп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8128000" cy="530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Распыление химикатов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Рабочий стол\почва\почва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Отходы после добычи полезных ископаемых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абочий стол\почва\почва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8128001" cy="499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Мусорные свалки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абочий стол\почва\почва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" y="1916832"/>
            <a:ext cx="860583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почвы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8184" y="3068960"/>
            <a:ext cx="2314600" cy="1540768"/>
          </a:xfrm>
        </p:spPr>
        <p:txBody>
          <a:bodyPr/>
          <a:lstStyle/>
          <a:p>
            <a:r>
              <a:rPr lang="ru-RU" dirty="0" smtClean="0"/>
              <a:t>Мотыга</a:t>
            </a:r>
            <a:endParaRPr lang="ru-RU" dirty="0"/>
          </a:p>
        </p:txBody>
      </p:sp>
      <p:pic>
        <p:nvPicPr>
          <p:cNvPr id="8194" name="Picture 2" descr="D:\Рабочий стол\почва\моты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5435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Рабочий стол\почва\со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572000" cy="460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абочий стол\почва\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7174"/>
            <a:ext cx="7041976" cy="4401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Круговорот  минеральных веществ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G:\DCIM\100CASIO\CIMG2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960829" cy="4433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Трактора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Рабочий стол\почва\тракт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552728" cy="4105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Разгадайте кроссворд и назовите ключевое слово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114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G:\DCIM\100CASIO\CIMG2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676875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61486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Плодородие  -</a:t>
            </a:r>
          </a:p>
        </p:txBody>
      </p:sp>
      <p:sp>
        <p:nvSpPr>
          <p:cNvPr id="5123" name="Содержимое 4"/>
          <p:cNvSpPr>
            <a:spLocks noGrp="1"/>
          </p:cNvSpPr>
          <p:nvPr>
            <p:ph idx="1"/>
          </p:nvPr>
        </p:nvSpPr>
        <p:spPr>
          <a:xfrm>
            <a:off x="4427984" y="1628800"/>
            <a:ext cx="454342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dirty="0" smtClean="0"/>
              <a:t>- это основное свойство почвы.</a:t>
            </a:r>
          </a:p>
        </p:txBody>
      </p:sp>
      <p:pic>
        <p:nvPicPr>
          <p:cNvPr id="5124" name="Picture 4" descr="http://images03.olx.ru/ui/6/05/22/1274182048_94070322_1----127418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399878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243" name="Picture 2" descr="печанная почва, суглинок, глинистая почв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635861" cy="4752528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284984"/>
            <a:ext cx="227287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песчаная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4005064"/>
            <a:ext cx="278606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чернозёмная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996952"/>
            <a:ext cx="21431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/>
              <a:t>глинистая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76672"/>
            <a:ext cx="6500812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почвы: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Земля – Матушка</a:t>
            </a:r>
            <a:br>
              <a:rPr lang="ru-RU" dirty="0" smtClean="0"/>
            </a:br>
            <a:r>
              <a:rPr lang="ru-RU" dirty="0" smtClean="0"/>
              <a:t>                       Земля - Кормилица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2057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G:\DCIM\100CASIO\CIMG2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06489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Разрушение почвы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Природные явления</a:t>
            </a:r>
          </a:p>
          <a:p>
            <a:pPr algn="ctr">
              <a:buNone/>
            </a:pPr>
            <a:endParaRPr lang="ru-RU" sz="4000" dirty="0" smtClean="0"/>
          </a:p>
          <a:p>
            <a:pPr algn="ctr"/>
            <a:r>
              <a:rPr lang="ru-RU" sz="4000" dirty="0" smtClean="0"/>
              <a:t>Деятельность человека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dirty="0" smtClean="0"/>
              <a:t>Что может разрушать почву?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1600200"/>
            <a:ext cx="2818656" cy="4525963"/>
          </a:xfrm>
        </p:spPr>
        <p:txBody>
          <a:bodyPr/>
          <a:lstStyle/>
          <a:p>
            <a:r>
              <a:rPr lang="ru-RU" sz="3600" dirty="0" smtClean="0"/>
              <a:t>Засуха – зной (жара) и отсутствие осадков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D:\Рабочий стол\почва\почва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4098319" cy="4747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Ветры - суховеи</a:t>
            </a:r>
            <a:endParaRPr lang="ru-RU" dirty="0"/>
          </a:p>
        </p:txBody>
      </p:sp>
      <p:pic>
        <p:nvPicPr>
          <p:cNvPr id="4" name="Picture 4" descr="http://s40.radikal.ru/i090/0902/61/6e4577c02a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6950" y="1874044"/>
            <a:ext cx="4762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93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Почва - кормилица</vt:lpstr>
      <vt:lpstr>Круговорот  минеральных веществ</vt:lpstr>
      <vt:lpstr>Разгадайте кроссворд и назовите ключевое слово</vt:lpstr>
      <vt:lpstr>Плодородие  -</vt:lpstr>
      <vt:lpstr>Слайд 5</vt:lpstr>
      <vt:lpstr>                        Земля – Матушка                        Земля - Кормилица</vt:lpstr>
      <vt:lpstr>Разрушение почвы</vt:lpstr>
      <vt:lpstr>Что может разрушать почву?</vt:lpstr>
      <vt:lpstr>Ветры - суховеи</vt:lpstr>
      <vt:lpstr>Ливневые дожди</vt:lpstr>
      <vt:lpstr>Овраги</vt:lpstr>
      <vt:lpstr>Деятельность человека</vt:lpstr>
      <vt:lpstr>Раскопки</vt:lpstr>
      <vt:lpstr>Распыление химикатов</vt:lpstr>
      <vt:lpstr>Отходы после добычи полезных ископаемых</vt:lpstr>
      <vt:lpstr>Мусорные свалки</vt:lpstr>
      <vt:lpstr>Обработка почвы</vt:lpstr>
      <vt:lpstr>Соха</vt:lpstr>
      <vt:lpstr>Слайд 19</vt:lpstr>
      <vt:lpstr>Трактора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Почва - кормилица</dc:title>
  <dc:creator>ASUS</dc:creator>
  <cp:lastModifiedBy>ASUS</cp:lastModifiedBy>
  <cp:revision>6</cp:revision>
  <dcterms:created xsi:type="dcterms:W3CDTF">2012-12-06T08:41:17Z</dcterms:created>
  <dcterms:modified xsi:type="dcterms:W3CDTF">2012-12-07T10:27:31Z</dcterms:modified>
</cp:coreProperties>
</file>