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9" r:id="rId4"/>
    <p:sldId id="265" r:id="rId5"/>
    <p:sldId id="261" r:id="rId6"/>
    <p:sldId id="262" r:id="rId7"/>
    <p:sldId id="260" r:id="rId8"/>
    <p:sldId id="263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4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У</a:t>
            </a:r>
            <a:r>
              <a:rPr lang="ru-RU" dirty="0" smtClean="0">
                <a:solidFill>
                  <a:srgbClr val="0070C0"/>
                </a:solidFill>
              </a:rPr>
              <a:t>рок  математики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во 2 классе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тема « Сотня</a:t>
            </a:r>
            <a:r>
              <a:rPr lang="ru-RU" dirty="0" smtClean="0">
                <a:solidFill>
                  <a:srgbClr val="0070C0"/>
                </a:solidFill>
              </a:rPr>
              <a:t>»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учебник </a:t>
            </a:r>
            <a:r>
              <a:rPr lang="ru-RU" dirty="0" err="1" smtClean="0">
                <a:solidFill>
                  <a:srgbClr val="0070C0"/>
                </a:solidFill>
              </a:rPr>
              <a:t>Петерсон</a:t>
            </a:r>
            <a:r>
              <a:rPr lang="ru-RU" smtClean="0">
                <a:solidFill>
                  <a:srgbClr val="0070C0"/>
                </a:solidFill>
              </a:rPr>
              <a:t> Л.Г</a:t>
            </a:r>
            <a:br>
              <a:rPr lang="ru-RU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Учитель Ищенко В.И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Итог урока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Documents and Settings\Валюшка\Рабочий стол\x_10efb6a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14400"/>
            <a:ext cx="8786884" cy="5562600"/>
          </a:xfrm>
          <a:prstGeom prst="rect">
            <a:avLst/>
          </a:prstGeom>
          <a:noFill/>
        </p:spPr>
      </p:pic>
      <p:sp>
        <p:nvSpPr>
          <p:cNvPr id="5" name="Овальная выноска 4"/>
          <p:cNvSpPr/>
          <p:nvPr/>
        </p:nvSpPr>
        <p:spPr>
          <a:xfrm>
            <a:off x="381000" y="1219200"/>
            <a:ext cx="2590800" cy="1371600"/>
          </a:xfrm>
          <a:prstGeom prst="wedgeEllipseCallout">
            <a:avLst>
              <a:gd name="adj1" fmla="val 54089"/>
              <a:gd name="adj2" fmla="val 394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Я думаю, что «сотня»- это…</a:t>
            </a:r>
            <a:endParaRPr lang="ru-RU" sz="2400" b="1" dirty="0"/>
          </a:p>
        </p:txBody>
      </p:sp>
      <p:sp>
        <p:nvSpPr>
          <p:cNvPr id="6" name="Выноска-облако 5"/>
          <p:cNvSpPr/>
          <p:nvPr/>
        </p:nvSpPr>
        <p:spPr>
          <a:xfrm>
            <a:off x="5867400" y="990600"/>
            <a:ext cx="3276600" cy="1676400"/>
          </a:xfrm>
          <a:prstGeom prst="cloudCallout">
            <a:avLst>
              <a:gd name="adj1" fmla="val -41659"/>
              <a:gd name="adj2" fmla="val 614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Сотнями можно </a:t>
            </a:r>
            <a:r>
              <a:rPr lang="ru-RU" b="1" dirty="0" smtClean="0"/>
              <a:t>…</a:t>
            </a:r>
            <a:endParaRPr lang="ru-RU" b="1" dirty="0"/>
          </a:p>
        </p:txBody>
      </p:sp>
      <p:sp>
        <p:nvSpPr>
          <p:cNvPr id="7" name="Выноска-облако 6"/>
          <p:cNvSpPr/>
          <p:nvPr/>
        </p:nvSpPr>
        <p:spPr>
          <a:xfrm>
            <a:off x="304800" y="4038600"/>
            <a:ext cx="2895600" cy="1371600"/>
          </a:xfrm>
          <a:prstGeom prst="cloudCallout">
            <a:avLst>
              <a:gd name="adj1" fmla="val 38771"/>
              <a:gd name="adj2" fmla="val -148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Сотни состоят  из…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7200" dirty="0" smtClean="0"/>
              <a:t>           </a:t>
            </a:r>
            <a:r>
              <a:rPr lang="ru-RU" sz="7200" dirty="0" smtClean="0">
                <a:solidFill>
                  <a:srgbClr val="002060"/>
                </a:solidFill>
              </a:rPr>
              <a:t>Молодцы!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5  + 43 = 48</a:t>
            </a:r>
          </a:p>
          <a:p>
            <a:pPr>
              <a:buNone/>
            </a:pPr>
            <a:r>
              <a:rPr lang="ru-RU" dirty="0" smtClean="0"/>
              <a:t>     72 -  20 = 52</a:t>
            </a:r>
          </a:p>
          <a:p>
            <a:pPr>
              <a:buNone/>
            </a:pPr>
            <a:r>
              <a:rPr lang="ru-RU" dirty="0" smtClean="0"/>
              <a:t>     39 -  5  =  34</a:t>
            </a:r>
          </a:p>
          <a:p>
            <a:pPr>
              <a:buNone/>
            </a:pPr>
            <a:r>
              <a:rPr lang="ru-RU" dirty="0" smtClean="0"/>
              <a:t>     61  + 4  =  65</a:t>
            </a:r>
          </a:p>
          <a:p>
            <a:pPr>
              <a:buNone/>
            </a:pPr>
            <a:r>
              <a:rPr lang="ru-RU" dirty="0" smtClean="0"/>
              <a:t>     36   +  2  =  38</a:t>
            </a:r>
          </a:p>
          <a:p>
            <a:pPr>
              <a:buNone/>
            </a:pPr>
            <a:r>
              <a:rPr lang="ru-RU" dirty="0" smtClean="0"/>
              <a:t>      72  + 5   = 77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914400" y="1600200"/>
            <a:ext cx="533400" cy="5334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1600200" y="2057400"/>
            <a:ext cx="838200" cy="685800"/>
          </a:xfrm>
          <a:prstGeom prst="star5">
            <a:avLst>
              <a:gd name="adj" fmla="val 15071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914400" y="2743200"/>
            <a:ext cx="609600" cy="5334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2514600" y="3276600"/>
            <a:ext cx="685800" cy="6858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1828800" y="3962400"/>
            <a:ext cx="609600" cy="5334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990600" y="4495800"/>
            <a:ext cx="609600" cy="5334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Documents and Settings\Валюшка\Рабочий стол\x_10efb6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04800"/>
            <a:ext cx="5334000" cy="40005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352800" y="4343400"/>
            <a:ext cx="548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Давайте подумаем!</a:t>
            </a:r>
          </a:p>
          <a:p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Что это 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У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7030A0"/>
                </a:solidFill>
              </a:rPr>
              <a:t>Лены 7 красных шаров , а синих на 3 больше.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 Сколько  синих шаров?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 Сколько всего шаров ?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Picture 2" descr="C:\Documents and Settings\Валюшка\Рабочий стол\x_10efb6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52400"/>
            <a:ext cx="1981200" cy="1485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0060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Тема урока : </a:t>
            </a:r>
            <a:r>
              <a:rPr lang="ru-RU" b="1" dirty="0" smtClean="0">
                <a:solidFill>
                  <a:srgbClr val="002060"/>
                </a:solidFill>
              </a:rPr>
              <a:t>СОТНИ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Picture 2" descr="C:\Documents and Settings\Валюшка\Рабочий стол\74694601_74657584_4278666_5954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81000"/>
            <a:ext cx="4324350" cy="425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Вопросы от мудреца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Из чего состоит сотня ?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Как считать сотнями ?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Как правильно называть сотни?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Documents and Settings\Валюшка\Рабочий стол\74694601_74657584_4278666_595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143000"/>
            <a:ext cx="34290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Считаем сотни на моделях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+                                   =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+                       =                                 </a:t>
            </a:r>
          </a:p>
          <a:p>
            <a:pPr>
              <a:buNone/>
            </a:pPr>
            <a:r>
              <a:rPr lang="ru-RU" dirty="0" smtClean="0"/>
              <a:t>                </a:t>
            </a:r>
          </a:p>
          <a:p>
            <a:pPr>
              <a:buNone/>
            </a:pPr>
            <a:r>
              <a:rPr lang="ru-RU" dirty="0" smtClean="0"/>
              <a:t>          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33400" y="1676400"/>
            <a:ext cx="1060704" cy="9144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600200" y="1676400"/>
            <a:ext cx="1060704" cy="9144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419600" y="1752600"/>
            <a:ext cx="1060704" cy="9144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743200" y="1676400"/>
            <a:ext cx="1060704" cy="9144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447800" y="2895600"/>
            <a:ext cx="1060704" cy="9144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5486400" y="1752600"/>
            <a:ext cx="1060704" cy="9144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505200" y="2895600"/>
            <a:ext cx="1060704" cy="9144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5638800" y="2895600"/>
            <a:ext cx="1060704" cy="9144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2514600" y="2895600"/>
            <a:ext cx="1060704" cy="9144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4572000" y="2895600"/>
            <a:ext cx="1060704" cy="9144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457200" y="4343400"/>
            <a:ext cx="1060704" cy="9144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1524000" y="4343400"/>
            <a:ext cx="1060704" cy="9144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3124200" y="4343400"/>
            <a:ext cx="1060704" cy="9144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7391400" y="4267200"/>
            <a:ext cx="1060704" cy="9144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5181600" y="4267200"/>
            <a:ext cx="1060704" cy="9144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6248400" y="4267200"/>
            <a:ext cx="1060704" cy="9144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14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Как получили 100 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90  + 10  = 100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99 + 1 = 100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2" descr="C:\Documents and Settings\Валюшка\Рабочий стол\74694601_74657584_4278666_595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914400"/>
            <a:ext cx="1934832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Считаем сотни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(рефлексия)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rgbClr val="7030A0"/>
                </a:solidFill>
              </a:rPr>
              <a:t>1с +2с = 3с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6с – 4с = 2с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5с – 1с = 4с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7с + 2с = 9с</a:t>
            </a:r>
          </a:p>
          <a:p>
            <a:endParaRPr lang="ru-RU" dirty="0"/>
          </a:p>
        </p:txBody>
      </p:sp>
      <p:pic>
        <p:nvPicPr>
          <p:cNvPr id="4" name="Picture 2" descr="C:\Documents and Settings\Валюшка\Рабочий стол\74694601_74657584_4278666_595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762000"/>
            <a:ext cx="1934832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Задача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371600" y="3124200"/>
            <a:ext cx="3581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Дуга 5"/>
          <p:cNvSpPr/>
          <p:nvPr/>
        </p:nvSpPr>
        <p:spPr>
          <a:xfrm>
            <a:off x="1371600" y="2438400"/>
            <a:ext cx="3581400" cy="1295400"/>
          </a:xfrm>
          <a:prstGeom prst="arc">
            <a:avLst>
              <a:gd name="adj1" fmla="val 10796721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971800" y="1676400"/>
            <a:ext cx="762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?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2743200" y="3048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33600" y="274320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</a:t>
            </a:r>
            <a:r>
              <a:rPr lang="ru-RU" dirty="0" err="1" smtClean="0"/>
              <a:t>п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581400" y="2743200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 </a:t>
            </a:r>
            <a:r>
              <a:rPr lang="ru-RU" dirty="0" err="1" smtClean="0"/>
              <a:t>п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752600" y="3200400"/>
            <a:ext cx="910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 сотни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276600" y="3200400"/>
            <a:ext cx="1239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? + 3 сотни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174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Урок  математики во 2 классе тема « Сотня» учебник Петерсон Л.Г </vt:lpstr>
      <vt:lpstr>Слайд 2</vt:lpstr>
      <vt:lpstr>Что это ?</vt:lpstr>
      <vt:lpstr>Тема урока : СОТНИ </vt:lpstr>
      <vt:lpstr>Вопросы от мудреца</vt:lpstr>
      <vt:lpstr>Считаем сотни на моделях</vt:lpstr>
      <vt:lpstr>Как получили 100 ?</vt:lpstr>
      <vt:lpstr>Считаем сотни (рефлексия)</vt:lpstr>
      <vt:lpstr>Задача</vt:lpstr>
      <vt:lpstr>Итог урока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 по математике во 2 классе тема « Сотня»</dc:title>
  <cp:lastModifiedBy>Юлия</cp:lastModifiedBy>
  <cp:revision>50</cp:revision>
  <dcterms:modified xsi:type="dcterms:W3CDTF">2012-12-11T10:14:00Z</dcterms:modified>
</cp:coreProperties>
</file>