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69" r:id="rId3"/>
    <p:sldId id="271" r:id="rId4"/>
    <p:sldId id="272" r:id="rId5"/>
    <p:sldId id="282" r:id="rId6"/>
    <p:sldId id="283" r:id="rId7"/>
    <p:sldId id="284" r:id="rId8"/>
    <p:sldId id="299" r:id="rId9"/>
    <p:sldId id="298" r:id="rId10"/>
    <p:sldId id="297" r:id="rId11"/>
    <p:sldId id="288" r:id="rId12"/>
    <p:sldId id="291" r:id="rId13"/>
    <p:sldId id="293" r:id="rId14"/>
    <p:sldId id="295" r:id="rId15"/>
    <p:sldId id="289" r:id="rId16"/>
    <p:sldId id="273" r:id="rId17"/>
    <p:sldId id="274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5CA1-F5F8-4AC1-85BA-FCCD5F3FBC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667D814-EEC5-49F2-8F53-1AC8B01ADB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+2</a:t>
          </a:r>
        </a:p>
      </dgm:t>
    </dgm:pt>
    <dgm:pt modelId="{E4E3CD04-24A7-48F7-A0ED-642B65F75E63}" type="parTrans" cxnId="{1ACD5445-0A97-4A12-81B5-B9B28F8D17C5}">
      <dgm:prSet/>
      <dgm:spPr/>
      <dgm:t>
        <a:bodyPr/>
        <a:lstStyle/>
        <a:p>
          <a:endParaRPr lang="ru-RU"/>
        </a:p>
      </dgm:t>
    </dgm:pt>
    <dgm:pt modelId="{71B8C0FC-6213-4C1B-85B0-D992D23A6709}" type="sibTrans" cxnId="{1ACD5445-0A97-4A12-81B5-B9B28F8D17C5}">
      <dgm:prSet/>
      <dgm:spPr/>
      <dgm:t>
        <a:bodyPr/>
        <a:lstStyle/>
        <a:p>
          <a:endParaRPr lang="ru-RU"/>
        </a:p>
      </dgm:t>
    </dgm:pt>
    <dgm:pt modelId="{E9CEC357-FBEA-4579-8055-5833BD89D5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</a:p>
      </dgm:t>
    </dgm:pt>
    <dgm:pt modelId="{DCD45188-4ACC-4E85-9600-5CB81F4E9E5C}" type="parTrans" cxnId="{88D90D8F-BBEC-4350-A0DC-0B009AC06314}">
      <dgm:prSet/>
      <dgm:spPr/>
      <dgm:t>
        <a:bodyPr/>
        <a:lstStyle/>
        <a:p>
          <a:endParaRPr lang="ru-RU"/>
        </a:p>
      </dgm:t>
    </dgm:pt>
    <dgm:pt modelId="{41E08D32-970A-4010-8037-FD790C51D461}" type="sibTrans" cxnId="{88D90D8F-BBEC-4350-A0DC-0B009AC06314}">
      <dgm:prSet/>
      <dgm:spPr/>
      <dgm:t>
        <a:bodyPr/>
        <a:lstStyle/>
        <a:p>
          <a:endParaRPr lang="ru-RU"/>
        </a:p>
      </dgm:t>
    </dgm:pt>
    <dgm:pt modelId="{804C6ECA-34E9-4828-AB7A-2FE590BE0E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5</a:t>
          </a:r>
        </a:p>
      </dgm:t>
    </dgm:pt>
    <dgm:pt modelId="{5FE0D7C9-1378-4C2B-9CF2-0DDCC6DCC7DB}" type="parTrans" cxnId="{494F3F95-E2AF-41B5-8EDC-C8F65CEDC7D9}">
      <dgm:prSet/>
      <dgm:spPr/>
      <dgm:t>
        <a:bodyPr/>
        <a:lstStyle/>
        <a:p>
          <a:endParaRPr lang="ru-RU"/>
        </a:p>
      </dgm:t>
    </dgm:pt>
    <dgm:pt modelId="{C6CDFAD2-7FB0-4578-B738-18574DE146A2}" type="sibTrans" cxnId="{494F3F95-E2AF-41B5-8EDC-C8F65CEDC7D9}">
      <dgm:prSet/>
      <dgm:spPr/>
      <dgm:t>
        <a:bodyPr/>
        <a:lstStyle/>
        <a:p>
          <a:endParaRPr lang="ru-RU"/>
        </a:p>
      </dgm:t>
    </dgm:pt>
    <dgm:pt modelId="{1E3E5F65-8AEF-4FE4-9D29-0F44155EF3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8</a:t>
          </a:r>
        </a:p>
      </dgm:t>
    </dgm:pt>
    <dgm:pt modelId="{8ABD7C43-BCF2-49AD-8537-502E0C667EFB}" type="parTrans" cxnId="{4323456F-746C-431D-8F7F-80A740C24AB3}">
      <dgm:prSet/>
      <dgm:spPr/>
      <dgm:t>
        <a:bodyPr/>
        <a:lstStyle/>
        <a:p>
          <a:endParaRPr lang="ru-RU"/>
        </a:p>
      </dgm:t>
    </dgm:pt>
    <dgm:pt modelId="{7179182C-D5A3-48EA-8167-70E881BEE269}" type="sibTrans" cxnId="{4323456F-746C-431D-8F7F-80A740C24AB3}">
      <dgm:prSet/>
      <dgm:spPr/>
      <dgm:t>
        <a:bodyPr/>
        <a:lstStyle/>
        <a:p>
          <a:endParaRPr lang="ru-RU"/>
        </a:p>
      </dgm:t>
    </dgm:pt>
    <dgm:pt modelId="{882D8DAD-3CE2-4E04-AC05-02562B9430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6</a:t>
          </a:r>
        </a:p>
      </dgm:t>
    </dgm:pt>
    <dgm:pt modelId="{60704DBB-8C80-473E-9A9E-B3F76B3D1DA4}" type="parTrans" cxnId="{F1F4DDEA-D657-416C-8E16-BBCC0543974C}">
      <dgm:prSet/>
      <dgm:spPr/>
      <dgm:t>
        <a:bodyPr/>
        <a:lstStyle/>
        <a:p>
          <a:endParaRPr lang="ru-RU"/>
        </a:p>
      </dgm:t>
    </dgm:pt>
    <dgm:pt modelId="{6581EEEA-F448-4EAF-A561-F09B6AD9DB5A}" type="sibTrans" cxnId="{F1F4DDEA-D657-416C-8E16-BBCC0543974C}">
      <dgm:prSet/>
      <dgm:spPr/>
      <dgm:t>
        <a:bodyPr/>
        <a:lstStyle/>
        <a:p>
          <a:endParaRPr lang="ru-RU"/>
        </a:p>
      </dgm:t>
    </dgm:pt>
    <dgm:pt modelId="{B8A32903-6D41-4127-B6FF-D6689AF039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</a:t>
          </a:r>
        </a:p>
      </dgm:t>
    </dgm:pt>
    <dgm:pt modelId="{69814551-3838-4525-A7BE-3CDBE4FFB9AF}" type="parTrans" cxnId="{134AB3DE-5F50-4654-B308-7E3E8B634973}">
      <dgm:prSet/>
      <dgm:spPr/>
      <dgm:t>
        <a:bodyPr/>
        <a:lstStyle/>
        <a:p>
          <a:endParaRPr lang="ru-RU"/>
        </a:p>
      </dgm:t>
    </dgm:pt>
    <dgm:pt modelId="{30304BBC-0735-4EBD-945D-61EC7B59E30B}" type="sibTrans" cxnId="{134AB3DE-5F50-4654-B308-7E3E8B634973}">
      <dgm:prSet/>
      <dgm:spPr/>
      <dgm:t>
        <a:bodyPr/>
        <a:lstStyle/>
        <a:p>
          <a:endParaRPr lang="ru-RU"/>
        </a:p>
      </dgm:t>
    </dgm:pt>
    <dgm:pt modelId="{AB1396A1-972D-4E00-AA7D-51E26626D5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</a:t>
          </a:r>
        </a:p>
      </dgm:t>
    </dgm:pt>
    <dgm:pt modelId="{43DD41FE-9501-42E7-8F54-1FF84F3298FD}" type="parTrans" cxnId="{1702789A-94C7-45A8-8581-30DA5C56B56D}">
      <dgm:prSet/>
      <dgm:spPr/>
      <dgm:t>
        <a:bodyPr/>
        <a:lstStyle/>
        <a:p>
          <a:endParaRPr lang="ru-RU"/>
        </a:p>
      </dgm:t>
    </dgm:pt>
    <dgm:pt modelId="{368CE6D1-FC54-4257-870F-7A7F4EB75DE0}" type="sibTrans" cxnId="{1702789A-94C7-45A8-8581-30DA5C56B56D}">
      <dgm:prSet/>
      <dgm:spPr/>
      <dgm:t>
        <a:bodyPr/>
        <a:lstStyle/>
        <a:p>
          <a:endParaRPr lang="ru-RU"/>
        </a:p>
      </dgm:t>
    </dgm:pt>
    <dgm:pt modelId="{120EC9CD-6D8C-4536-95DB-775808980E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</a:p>
      </dgm:t>
    </dgm:pt>
    <dgm:pt modelId="{464D419B-E94A-44B0-B692-03B865B32965}" type="parTrans" cxnId="{E4F5F7B7-B8C7-4A45-A92A-AC2237E902B4}">
      <dgm:prSet/>
      <dgm:spPr/>
      <dgm:t>
        <a:bodyPr/>
        <a:lstStyle/>
        <a:p>
          <a:endParaRPr lang="ru-RU"/>
        </a:p>
      </dgm:t>
    </dgm:pt>
    <dgm:pt modelId="{3EBCD122-EDBB-4824-BA5B-70429A07E1C9}" type="sibTrans" cxnId="{E4F5F7B7-B8C7-4A45-A92A-AC2237E902B4}">
      <dgm:prSet/>
      <dgm:spPr/>
      <dgm:t>
        <a:bodyPr/>
        <a:lstStyle/>
        <a:p>
          <a:endParaRPr lang="ru-RU"/>
        </a:p>
      </dgm:t>
    </dgm:pt>
    <dgm:pt modelId="{9FCECC2F-402C-4FFD-A7AB-A7BAB80C25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7</a:t>
          </a:r>
        </a:p>
      </dgm:t>
    </dgm:pt>
    <dgm:pt modelId="{E6A460AA-FE79-4189-81F5-AA8F9EDF8CAB}" type="parTrans" cxnId="{F92D56FC-5FD5-45DA-97BD-5832D9548A58}">
      <dgm:prSet/>
      <dgm:spPr/>
      <dgm:t>
        <a:bodyPr/>
        <a:lstStyle/>
        <a:p>
          <a:endParaRPr lang="ru-RU"/>
        </a:p>
      </dgm:t>
    </dgm:pt>
    <dgm:pt modelId="{84870832-C86D-4D01-8AD2-D3F38B2DCCE6}" type="sibTrans" cxnId="{F92D56FC-5FD5-45DA-97BD-5832D9548A58}">
      <dgm:prSet/>
      <dgm:spPr/>
      <dgm:t>
        <a:bodyPr/>
        <a:lstStyle/>
        <a:p>
          <a:endParaRPr lang="ru-RU"/>
        </a:p>
      </dgm:t>
    </dgm:pt>
    <dgm:pt modelId="{B86264B4-1CF3-4F00-9504-3F47F00F2F53}" type="pres">
      <dgm:prSet presAssocID="{40865CA1-F5F8-4AC1-85BA-FCCD5F3FBC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49CA70-202C-462A-A3AE-2090CD8C9AA9}" type="pres">
      <dgm:prSet presAssocID="{2667D814-EEC5-49F2-8F53-1AC8B01ADBA5}" presName="centerShape" presStyleLbl="node0" presStyleIdx="0" presStyleCnt="1"/>
      <dgm:spPr/>
      <dgm:t>
        <a:bodyPr/>
        <a:lstStyle/>
        <a:p>
          <a:endParaRPr lang="ru-RU"/>
        </a:p>
      </dgm:t>
    </dgm:pt>
    <dgm:pt modelId="{108F1F11-C59E-47C0-AD3F-687B8ABCA7B9}" type="pres">
      <dgm:prSet presAssocID="{DCD45188-4ACC-4E85-9600-5CB81F4E9E5C}" presName="Name9" presStyleLbl="parChTrans1D2" presStyleIdx="0" presStyleCnt="8"/>
      <dgm:spPr/>
      <dgm:t>
        <a:bodyPr/>
        <a:lstStyle/>
        <a:p>
          <a:endParaRPr lang="ru-RU"/>
        </a:p>
      </dgm:t>
    </dgm:pt>
    <dgm:pt modelId="{3799CCE3-C752-4BCE-8C74-C4FD35C2FF01}" type="pres">
      <dgm:prSet presAssocID="{DCD45188-4ACC-4E85-9600-5CB81F4E9E5C}" presName="connTx" presStyleLbl="parChTrans1D2" presStyleIdx="0" presStyleCnt="8"/>
      <dgm:spPr/>
      <dgm:t>
        <a:bodyPr/>
        <a:lstStyle/>
        <a:p>
          <a:endParaRPr lang="ru-RU"/>
        </a:p>
      </dgm:t>
    </dgm:pt>
    <dgm:pt modelId="{5774BC03-05CD-48FA-99A7-B23DE405BD69}" type="pres">
      <dgm:prSet presAssocID="{E9CEC357-FBEA-4579-8055-5833BD89D50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2D8B0-8D47-4381-99F8-B3AE38569983}" type="pres">
      <dgm:prSet presAssocID="{5FE0D7C9-1378-4C2B-9CF2-0DDCC6DCC7DB}" presName="Name9" presStyleLbl="parChTrans1D2" presStyleIdx="1" presStyleCnt="8"/>
      <dgm:spPr/>
      <dgm:t>
        <a:bodyPr/>
        <a:lstStyle/>
        <a:p>
          <a:endParaRPr lang="ru-RU"/>
        </a:p>
      </dgm:t>
    </dgm:pt>
    <dgm:pt modelId="{48DA3008-9BB1-4AB3-B5B9-D2F1B044B5B3}" type="pres">
      <dgm:prSet presAssocID="{5FE0D7C9-1378-4C2B-9CF2-0DDCC6DCC7DB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6C5CB06-317C-437F-9A7D-CAB109D266E6}" type="pres">
      <dgm:prSet presAssocID="{804C6ECA-34E9-4828-AB7A-2FE590BE0ED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FFE44-59CA-4006-8EA1-3C9231F9F86A}" type="pres">
      <dgm:prSet presAssocID="{8ABD7C43-BCF2-49AD-8537-502E0C667EFB}" presName="Name9" presStyleLbl="parChTrans1D2" presStyleIdx="2" presStyleCnt="8"/>
      <dgm:spPr/>
      <dgm:t>
        <a:bodyPr/>
        <a:lstStyle/>
        <a:p>
          <a:endParaRPr lang="ru-RU"/>
        </a:p>
      </dgm:t>
    </dgm:pt>
    <dgm:pt modelId="{E6A98C1C-EF09-4C93-92F7-4F464AE37B6C}" type="pres">
      <dgm:prSet presAssocID="{8ABD7C43-BCF2-49AD-8537-502E0C667EFB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44A3670-7E39-4A21-9285-937A53C592A5}" type="pres">
      <dgm:prSet presAssocID="{1E3E5F65-8AEF-4FE4-9D29-0F44155EF31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99CC-DBDF-4998-A2F7-25C229CFA6C2}" type="pres">
      <dgm:prSet presAssocID="{60704DBB-8C80-473E-9A9E-B3F76B3D1DA4}" presName="Name9" presStyleLbl="parChTrans1D2" presStyleIdx="3" presStyleCnt="8"/>
      <dgm:spPr/>
      <dgm:t>
        <a:bodyPr/>
        <a:lstStyle/>
        <a:p>
          <a:endParaRPr lang="ru-RU"/>
        </a:p>
      </dgm:t>
    </dgm:pt>
    <dgm:pt modelId="{E093D30E-ACC6-4254-8306-5D2FB48AEC29}" type="pres">
      <dgm:prSet presAssocID="{60704DBB-8C80-473E-9A9E-B3F76B3D1DA4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4DCC956-764B-470E-9815-7102C58E8CA0}" type="pres">
      <dgm:prSet presAssocID="{882D8DAD-3CE2-4E04-AC05-02562B94305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8C26-9837-4F73-BC04-95FE808AA1D2}" type="pres">
      <dgm:prSet presAssocID="{69814551-3838-4525-A7BE-3CDBE4FFB9AF}" presName="Name9" presStyleLbl="parChTrans1D2" presStyleIdx="4" presStyleCnt="8"/>
      <dgm:spPr/>
      <dgm:t>
        <a:bodyPr/>
        <a:lstStyle/>
        <a:p>
          <a:endParaRPr lang="ru-RU"/>
        </a:p>
      </dgm:t>
    </dgm:pt>
    <dgm:pt modelId="{71883A09-6090-43BB-B767-75692222C105}" type="pres">
      <dgm:prSet presAssocID="{69814551-3838-4525-A7BE-3CDBE4FFB9AF}" presName="connTx" presStyleLbl="parChTrans1D2" presStyleIdx="4" presStyleCnt="8"/>
      <dgm:spPr/>
      <dgm:t>
        <a:bodyPr/>
        <a:lstStyle/>
        <a:p>
          <a:endParaRPr lang="ru-RU"/>
        </a:p>
      </dgm:t>
    </dgm:pt>
    <dgm:pt modelId="{C2A63441-689B-4D1C-B8FA-FA8A381B441C}" type="pres">
      <dgm:prSet presAssocID="{B8A32903-6D41-4127-B6FF-D6689AF0390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4872D-1A14-48E1-88D7-C21865D36FB8}" type="pres">
      <dgm:prSet presAssocID="{43DD41FE-9501-42E7-8F54-1FF84F3298FD}" presName="Name9" presStyleLbl="parChTrans1D2" presStyleIdx="5" presStyleCnt="8"/>
      <dgm:spPr/>
      <dgm:t>
        <a:bodyPr/>
        <a:lstStyle/>
        <a:p>
          <a:endParaRPr lang="ru-RU"/>
        </a:p>
      </dgm:t>
    </dgm:pt>
    <dgm:pt modelId="{8423E831-1134-405A-9CF1-76509FEA1762}" type="pres">
      <dgm:prSet presAssocID="{43DD41FE-9501-42E7-8F54-1FF84F3298FD}" presName="connTx" presStyleLbl="parChTrans1D2" presStyleIdx="5" presStyleCnt="8"/>
      <dgm:spPr/>
      <dgm:t>
        <a:bodyPr/>
        <a:lstStyle/>
        <a:p>
          <a:endParaRPr lang="ru-RU"/>
        </a:p>
      </dgm:t>
    </dgm:pt>
    <dgm:pt modelId="{A657FA5D-47A0-4315-9310-5BB60E1DE630}" type="pres">
      <dgm:prSet presAssocID="{AB1396A1-972D-4E00-AA7D-51E26626D57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0E3D6-07AE-47D0-8483-892703A3EF08}" type="pres">
      <dgm:prSet presAssocID="{464D419B-E94A-44B0-B692-03B865B32965}" presName="Name9" presStyleLbl="parChTrans1D2" presStyleIdx="6" presStyleCnt="8"/>
      <dgm:spPr/>
      <dgm:t>
        <a:bodyPr/>
        <a:lstStyle/>
        <a:p>
          <a:endParaRPr lang="ru-RU"/>
        </a:p>
      </dgm:t>
    </dgm:pt>
    <dgm:pt modelId="{B13DB920-2D4E-4460-B99B-242566356680}" type="pres">
      <dgm:prSet presAssocID="{464D419B-E94A-44B0-B692-03B865B32965}" presName="connTx" presStyleLbl="parChTrans1D2" presStyleIdx="6" presStyleCnt="8"/>
      <dgm:spPr/>
      <dgm:t>
        <a:bodyPr/>
        <a:lstStyle/>
        <a:p>
          <a:endParaRPr lang="ru-RU"/>
        </a:p>
      </dgm:t>
    </dgm:pt>
    <dgm:pt modelId="{447D2361-490A-48B1-8457-5DF2B6A2F86B}" type="pres">
      <dgm:prSet presAssocID="{120EC9CD-6D8C-4536-95DB-775808980E0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CD4BF-6682-4E79-B703-623EF8BB890C}" type="pres">
      <dgm:prSet presAssocID="{E6A460AA-FE79-4189-81F5-AA8F9EDF8CAB}" presName="Name9" presStyleLbl="parChTrans1D2" presStyleIdx="7" presStyleCnt="8"/>
      <dgm:spPr/>
      <dgm:t>
        <a:bodyPr/>
        <a:lstStyle/>
        <a:p>
          <a:endParaRPr lang="ru-RU"/>
        </a:p>
      </dgm:t>
    </dgm:pt>
    <dgm:pt modelId="{22F58F4E-E0DF-4B09-9CF5-A1C20430E16F}" type="pres">
      <dgm:prSet presAssocID="{E6A460AA-FE79-4189-81F5-AA8F9EDF8CA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7A003F3-BF38-4A25-ACC2-D63BEC76C584}" type="pres">
      <dgm:prSet presAssocID="{9FCECC2F-402C-4FFD-A7AB-A7BAB80C251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8A3D8-AF19-446C-937D-DAEBBB8DEA3E}" type="presOf" srcId="{464D419B-E94A-44B0-B692-03B865B32965}" destId="{5840E3D6-07AE-47D0-8483-892703A3EF08}" srcOrd="0" destOrd="0" presId="urn:microsoft.com/office/officeart/2005/8/layout/radial1"/>
    <dgm:cxn modelId="{6C59537F-0082-4951-B736-50EF8160DEAF}" type="presOf" srcId="{69814551-3838-4525-A7BE-3CDBE4FFB9AF}" destId="{71883A09-6090-43BB-B767-75692222C105}" srcOrd="1" destOrd="0" presId="urn:microsoft.com/office/officeart/2005/8/layout/radial1"/>
    <dgm:cxn modelId="{BEBE739A-6AFC-4311-B07A-91003403F529}" type="presOf" srcId="{43DD41FE-9501-42E7-8F54-1FF84F3298FD}" destId="{53C4872D-1A14-48E1-88D7-C21865D36FB8}" srcOrd="0" destOrd="0" presId="urn:microsoft.com/office/officeart/2005/8/layout/radial1"/>
    <dgm:cxn modelId="{837242EB-B3CC-4A0B-B2C4-DB1ACBECC27A}" type="presOf" srcId="{AB1396A1-972D-4E00-AA7D-51E26626D573}" destId="{A657FA5D-47A0-4315-9310-5BB60E1DE630}" srcOrd="0" destOrd="0" presId="urn:microsoft.com/office/officeart/2005/8/layout/radial1"/>
    <dgm:cxn modelId="{6C92F9D0-8865-4C61-A0C9-0BDF804E2381}" type="presOf" srcId="{43DD41FE-9501-42E7-8F54-1FF84F3298FD}" destId="{8423E831-1134-405A-9CF1-76509FEA1762}" srcOrd="1" destOrd="0" presId="urn:microsoft.com/office/officeart/2005/8/layout/radial1"/>
    <dgm:cxn modelId="{88D90D8F-BBEC-4350-A0DC-0B009AC06314}" srcId="{2667D814-EEC5-49F2-8F53-1AC8B01ADBA5}" destId="{E9CEC357-FBEA-4579-8055-5833BD89D50D}" srcOrd="0" destOrd="0" parTransId="{DCD45188-4ACC-4E85-9600-5CB81F4E9E5C}" sibTransId="{41E08D32-970A-4010-8037-FD790C51D461}"/>
    <dgm:cxn modelId="{134AB3DE-5F50-4654-B308-7E3E8B634973}" srcId="{2667D814-EEC5-49F2-8F53-1AC8B01ADBA5}" destId="{B8A32903-6D41-4127-B6FF-D6689AF03902}" srcOrd="4" destOrd="0" parTransId="{69814551-3838-4525-A7BE-3CDBE4FFB9AF}" sibTransId="{30304BBC-0735-4EBD-945D-61EC7B59E30B}"/>
    <dgm:cxn modelId="{494F3F95-E2AF-41B5-8EDC-C8F65CEDC7D9}" srcId="{2667D814-EEC5-49F2-8F53-1AC8B01ADBA5}" destId="{804C6ECA-34E9-4828-AB7A-2FE590BE0ED5}" srcOrd="1" destOrd="0" parTransId="{5FE0D7C9-1378-4C2B-9CF2-0DDCC6DCC7DB}" sibTransId="{C6CDFAD2-7FB0-4578-B738-18574DE146A2}"/>
    <dgm:cxn modelId="{B92ECD48-42A5-43F4-8C43-3CBF92F134A5}" type="presOf" srcId="{882D8DAD-3CE2-4E04-AC05-02562B94305C}" destId="{34DCC956-764B-470E-9815-7102C58E8CA0}" srcOrd="0" destOrd="0" presId="urn:microsoft.com/office/officeart/2005/8/layout/radial1"/>
    <dgm:cxn modelId="{3F7AD955-0324-45F8-BC79-F4D098D1E062}" type="presOf" srcId="{1E3E5F65-8AEF-4FE4-9D29-0F44155EF315}" destId="{944A3670-7E39-4A21-9285-937A53C592A5}" srcOrd="0" destOrd="0" presId="urn:microsoft.com/office/officeart/2005/8/layout/radial1"/>
    <dgm:cxn modelId="{FD5DED50-D36D-426B-B91F-C6476C1CA31B}" type="presOf" srcId="{8ABD7C43-BCF2-49AD-8537-502E0C667EFB}" destId="{EA4FFE44-59CA-4006-8EA1-3C9231F9F86A}" srcOrd="0" destOrd="0" presId="urn:microsoft.com/office/officeart/2005/8/layout/radial1"/>
    <dgm:cxn modelId="{DBC1B073-ADCD-4351-B81D-48CE407CDDB0}" type="presOf" srcId="{DCD45188-4ACC-4E85-9600-5CB81F4E9E5C}" destId="{108F1F11-C59E-47C0-AD3F-687B8ABCA7B9}" srcOrd="0" destOrd="0" presId="urn:microsoft.com/office/officeart/2005/8/layout/radial1"/>
    <dgm:cxn modelId="{F1F4DDEA-D657-416C-8E16-BBCC0543974C}" srcId="{2667D814-EEC5-49F2-8F53-1AC8B01ADBA5}" destId="{882D8DAD-3CE2-4E04-AC05-02562B94305C}" srcOrd="3" destOrd="0" parTransId="{60704DBB-8C80-473E-9A9E-B3F76B3D1DA4}" sibTransId="{6581EEEA-F448-4EAF-A561-F09B6AD9DB5A}"/>
    <dgm:cxn modelId="{AD5A6D0D-D38E-4D17-95FF-5AA113898C06}" type="presOf" srcId="{9FCECC2F-402C-4FFD-A7AB-A7BAB80C2514}" destId="{F7A003F3-BF38-4A25-ACC2-D63BEC76C584}" srcOrd="0" destOrd="0" presId="urn:microsoft.com/office/officeart/2005/8/layout/radial1"/>
    <dgm:cxn modelId="{A402E456-DF9A-4C39-A392-5392BFF27D17}" type="presOf" srcId="{120EC9CD-6D8C-4536-95DB-775808980E01}" destId="{447D2361-490A-48B1-8457-5DF2B6A2F86B}" srcOrd="0" destOrd="0" presId="urn:microsoft.com/office/officeart/2005/8/layout/radial1"/>
    <dgm:cxn modelId="{42D9C310-1C96-4003-9596-B273086A803C}" type="presOf" srcId="{E9CEC357-FBEA-4579-8055-5833BD89D50D}" destId="{5774BC03-05CD-48FA-99A7-B23DE405BD69}" srcOrd="0" destOrd="0" presId="urn:microsoft.com/office/officeart/2005/8/layout/radial1"/>
    <dgm:cxn modelId="{6A05738D-FB28-4073-835A-63FDFFB2D519}" type="presOf" srcId="{8ABD7C43-BCF2-49AD-8537-502E0C667EFB}" destId="{E6A98C1C-EF09-4C93-92F7-4F464AE37B6C}" srcOrd="1" destOrd="0" presId="urn:microsoft.com/office/officeart/2005/8/layout/radial1"/>
    <dgm:cxn modelId="{F71E8D49-FC6F-4261-89EF-395AF1A19F2F}" type="presOf" srcId="{40865CA1-F5F8-4AC1-85BA-FCCD5F3FBCE2}" destId="{B86264B4-1CF3-4F00-9504-3F47F00F2F53}" srcOrd="0" destOrd="0" presId="urn:microsoft.com/office/officeart/2005/8/layout/radial1"/>
    <dgm:cxn modelId="{8B6CE7AF-0344-46DD-B3AF-A1F1C5BB29D2}" type="presOf" srcId="{E6A460AA-FE79-4189-81F5-AA8F9EDF8CAB}" destId="{C6ECD4BF-6682-4E79-B703-623EF8BB890C}" srcOrd="0" destOrd="0" presId="urn:microsoft.com/office/officeart/2005/8/layout/radial1"/>
    <dgm:cxn modelId="{1287E1C7-D662-4812-9B5A-DDFD8AA20E8A}" type="presOf" srcId="{60704DBB-8C80-473E-9A9E-B3F76B3D1DA4}" destId="{9C5299CC-DBDF-4998-A2F7-25C229CFA6C2}" srcOrd="0" destOrd="0" presId="urn:microsoft.com/office/officeart/2005/8/layout/radial1"/>
    <dgm:cxn modelId="{F6C601B7-8579-4E25-8118-70F88C451A57}" type="presOf" srcId="{5FE0D7C9-1378-4C2B-9CF2-0DDCC6DCC7DB}" destId="{48DA3008-9BB1-4AB3-B5B9-D2F1B044B5B3}" srcOrd="1" destOrd="0" presId="urn:microsoft.com/office/officeart/2005/8/layout/radial1"/>
    <dgm:cxn modelId="{96B82BE0-B8AF-4941-90BA-CB1A9F757123}" type="presOf" srcId="{5FE0D7C9-1378-4C2B-9CF2-0DDCC6DCC7DB}" destId="{5FF2D8B0-8D47-4381-99F8-B3AE38569983}" srcOrd="0" destOrd="0" presId="urn:microsoft.com/office/officeart/2005/8/layout/radial1"/>
    <dgm:cxn modelId="{4323456F-746C-431D-8F7F-80A740C24AB3}" srcId="{2667D814-EEC5-49F2-8F53-1AC8B01ADBA5}" destId="{1E3E5F65-8AEF-4FE4-9D29-0F44155EF315}" srcOrd="2" destOrd="0" parTransId="{8ABD7C43-BCF2-49AD-8537-502E0C667EFB}" sibTransId="{7179182C-D5A3-48EA-8167-70E881BEE269}"/>
    <dgm:cxn modelId="{B9EC12FD-79AC-46FD-B536-D2943734B3AA}" type="presOf" srcId="{B8A32903-6D41-4127-B6FF-D6689AF03902}" destId="{C2A63441-689B-4D1C-B8FA-FA8A381B441C}" srcOrd="0" destOrd="0" presId="urn:microsoft.com/office/officeart/2005/8/layout/radial1"/>
    <dgm:cxn modelId="{B7A9A098-E4E3-4F8A-901E-9CDB3B868480}" type="presOf" srcId="{2667D814-EEC5-49F2-8F53-1AC8B01ADBA5}" destId="{9749CA70-202C-462A-A3AE-2090CD8C9AA9}" srcOrd="0" destOrd="0" presId="urn:microsoft.com/office/officeart/2005/8/layout/radial1"/>
    <dgm:cxn modelId="{ABF360B8-C84A-4617-8375-DF7ABB401F7C}" type="presOf" srcId="{69814551-3838-4525-A7BE-3CDBE4FFB9AF}" destId="{2AC78C26-9837-4F73-BC04-95FE808AA1D2}" srcOrd="0" destOrd="0" presId="urn:microsoft.com/office/officeart/2005/8/layout/radial1"/>
    <dgm:cxn modelId="{116D260F-DFD8-42E4-986F-90B152CA00CB}" type="presOf" srcId="{804C6ECA-34E9-4828-AB7A-2FE590BE0ED5}" destId="{F6C5CB06-317C-437F-9A7D-CAB109D266E6}" srcOrd="0" destOrd="0" presId="urn:microsoft.com/office/officeart/2005/8/layout/radial1"/>
    <dgm:cxn modelId="{1702789A-94C7-45A8-8581-30DA5C56B56D}" srcId="{2667D814-EEC5-49F2-8F53-1AC8B01ADBA5}" destId="{AB1396A1-972D-4E00-AA7D-51E26626D573}" srcOrd="5" destOrd="0" parTransId="{43DD41FE-9501-42E7-8F54-1FF84F3298FD}" sibTransId="{368CE6D1-FC54-4257-870F-7A7F4EB75DE0}"/>
    <dgm:cxn modelId="{1ACD5445-0A97-4A12-81B5-B9B28F8D17C5}" srcId="{40865CA1-F5F8-4AC1-85BA-FCCD5F3FBCE2}" destId="{2667D814-EEC5-49F2-8F53-1AC8B01ADBA5}" srcOrd="0" destOrd="0" parTransId="{E4E3CD04-24A7-48F7-A0ED-642B65F75E63}" sibTransId="{71B8C0FC-6213-4C1B-85B0-D992D23A6709}"/>
    <dgm:cxn modelId="{E4F5F7B7-B8C7-4A45-A92A-AC2237E902B4}" srcId="{2667D814-EEC5-49F2-8F53-1AC8B01ADBA5}" destId="{120EC9CD-6D8C-4536-95DB-775808980E01}" srcOrd="6" destOrd="0" parTransId="{464D419B-E94A-44B0-B692-03B865B32965}" sibTransId="{3EBCD122-EDBB-4824-BA5B-70429A07E1C9}"/>
    <dgm:cxn modelId="{E1DE79A9-2A85-45BF-B0D0-3CE5FFD4C698}" type="presOf" srcId="{60704DBB-8C80-473E-9A9E-B3F76B3D1DA4}" destId="{E093D30E-ACC6-4254-8306-5D2FB48AEC29}" srcOrd="1" destOrd="0" presId="urn:microsoft.com/office/officeart/2005/8/layout/radial1"/>
    <dgm:cxn modelId="{D07582E8-44A4-4A17-A2D1-5FF5464E7984}" type="presOf" srcId="{DCD45188-4ACC-4E85-9600-5CB81F4E9E5C}" destId="{3799CCE3-C752-4BCE-8C74-C4FD35C2FF01}" srcOrd="1" destOrd="0" presId="urn:microsoft.com/office/officeart/2005/8/layout/radial1"/>
    <dgm:cxn modelId="{96C103AC-FE3E-410C-8036-31A552144241}" type="presOf" srcId="{E6A460AA-FE79-4189-81F5-AA8F9EDF8CAB}" destId="{22F58F4E-E0DF-4B09-9CF5-A1C20430E16F}" srcOrd="1" destOrd="0" presId="urn:microsoft.com/office/officeart/2005/8/layout/radial1"/>
    <dgm:cxn modelId="{F92D56FC-5FD5-45DA-97BD-5832D9548A58}" srcId="{2667D814-EEC5-49F2-8F53-1AC8B01ADBA5}" destId="{9FCECC2F-402C-4FFD-A7AB-A7BAB80C2514}" srcOrd="7" destOrd="0" parTransId="{E6A460AA-FE79-4189-81F5-AA8F9EDF8CAB}" sibTransId="{84870832-C86D-4D01-8AD2-D3F38B2DCCE6}"/>
    <dgm:cxn modelId="{541F8C59-CCD3-4FCB-80C4-8C82DA0CC910}" type="presOf" srcId="{464D419B-E94A-44B0-B692-03B865B32965}" destId="{B13DB920-2D4E-4460-B99B-242566356680}" srcOrd="1" destOrd="0" presId="urn:microsoft.com/office/officeart/2005/8/layout/radial1"/>
    <dgm:cxn modelId="{3006D831-3EF7-479D-83B5-600BF60D3E9A}" type="presParOf" srcId="{B86264B4-1CF3-4F00-9504-3F47F00F2F53}" destId="{9749CA70-202C-462A-A3AE-2090CD8C9AA9}" srcOrd="0" destOrd="0" presId="urn:microsoft.com/office/officeart/2005/8/layout/radial1"/>
    <dgm:cxn modelId="{E618FC82-7C7F-4601-8395-44BAE7FC0A9B}" type="presParOf" srcId="{B86264B4-1CF3-4F00-9504-3F47F00F2F53}" destId="{108F1F11-C59E-47C0-AD3F-687B8ABCA7B9}" srcOrd="1" destOrd="0" presId="urn:microsoft.com/office/officeart/2005/8/layout/radial1"/>
    <dgm:cxn modelId="{B1A3B946-16B3-4100-8D46-B8B890CCF777}" type="presParOf" srcId="{108F1F11-C59E-47C0-AD3F-687B8ABCA7B9}" destId="{3799CCE3-C752-4BCE-8C74-C4FD35C2FF01}" srcOrd="0" destOrd="0" presId="urn:microsoft.com/office/officeart/2005/8/layout/radial1"/>
    <dgm:cxn modelId="{738962A5-5B42-45A6-80D1-1F9FFBA3A77E}" type="presParOf" srcId="{B86264B4-1CF3-4F00-9504-3F47F00F2F53}" destId="{5774BC03-05CD-48FA-99A7-B23DE405BD69}" srcOrd="2" destOrd="0" presId="urn:microsoft.com/office/officeart/2005/8/layout/radial1"/>
    <dgm:cxn modelId="{50DD9B8D-D159-44FD-8C9E-39751D8D2E5C}" type="presParOf" srcId="{B86264B4-1CF3-4F00-9504-3F47F00F2F53}" destId="{5FF2D8B0-8D47-4381-99F8-B3AE38569983}" srcOrd="3" destOrd="0" presId="urn:microsoft.com/office/officeart/2005/8/layout/radial1"/>
    <dgm:cxn modelId="{230D9588-1B5D-43AD-B85E-5F8573D84BDB}" type="presParOf" srcId="{5FF2D8B0-8D47-4381-99F8-B3AE38569983}" destId="{48DA3008-9BB1-4AB3-B5B9-D2F1B044B5B3}" srcOrd="0" destOrd="0" presId="urn:microsoft.com/office/officeart/2005/8/layout/radial1"/>
    <dgm:cxn modelId="{D43351DC-5D1A-494B-AE4F-72E3345C52D1}" type="presParOf" srcId="{B86264B4-1CF3-4F00-9504-3F47F00F2F53}" destId="{F6C5CB06-317C-437F-9A7D-CAB109D266E6}" srcOrd="4" destOrd="0" presId="urn:microsoft.com/office/officeart/2005/8/layout/radial1"/>
    <dgm:cxn modelId="{FC26B20F-233D-41D8-8891-1191F6A6DF18}" type="presParOf" srcId="{B86264B4-1CF3-4F00-9504-3F47F00F2F53}" destId="{EA4FFE44-59CA-4006-8EA1-3C9231F9F86A}" srcOrd="5" destOrd="0" presId="urn:microsoft.com/office/officeart/2005/8/layout/radial1"/>
    <dgm:cxn modelId="{519B8EDB-F8CD-46D4-8654-29ED3B8135D7}" type="presParOf" srcId="{EA4FFE44-59CA-4006-8EA1-3C9231F9F86A}" destId="{E6A98C1C-EF09-4C93-92F7-4F464AE37B6C}" srcOrd="0" destOrd="0" presId="urn:microsoft.com/office/officeart/2005/8/layout/radial1"/>
    <dgm:cxn modelId="{304CD11C-D56C-4F49-939B-282B3CF3FD7B}" type="presParOf" srcId="{B86264B4-1CF3-4F00-9504-3F47F00F2F53}" destId="{944A3670-7E39-4A21-9285-937A53C592A5}" srcOrd="6" destOrd="0" presId="urn:microsoft.com/office/officeart/2005/8/layout/radial1"/>
    <dgm:cxn modelId="{B6BDB5AB-FF52-4060-A259-CD8A7D6B2127}" type="presParOf" srcId="{B86264B4-1CF3-4F00-9504-3F47F00F2F53}" destId="{9C5299CC-DBDF-4998-A2F7-25C229CFA6C2}" srcOrd="7" destOrd="0" presId="urn:microsoft.com/office/officeart/2005/8/layout/radial1"/>
    <dgm:cxn modelId="{1F4F7EB6-7689-44EE-AEAF-3AC12E8BC9F7}" type="presParOf" srcId="{9C5299CC-DBDF-4998-A2F7-25C229CFA6C2}" destId="{E093D30E-ACC6-4254-8306-5D2FB48AEC29}" srcOrd="0" destOrd="0" presId="urn:microsoft.com/office/officeart/2005/8/layout/radial1"/>
    <dgm:cxn modelId="{54BCBE52-A904-4A95-9AA7-692C8CBAD1BB}" type="presParOf" srcId="{B86264B4-1CF3-4F00-9504-3F47F00F2F53}" destId="{34DCC956-764B-470E-9815-7102C58E8CA0}" srcOrd="8" destOrd="0" presId="urn:microsoft.com/office/officeart/2005/8/layout/radial1"/>
    <dgm:cxn modelId="{EFE9A3BE-4891-42E2-AB40-37D08F158AB8}" type="presParOf" srcId="{B86264B4-1CF3-4F00-9504-3F47F00F2F53}" destId="{2AC78C26-9837-4F73-BC04-95FE808AA1D2}" srcOrd="9" destOrd="0" presId="urn:microsoft.com/office/officeart/2005/8/layout/radial1"/>
    <dgm:cxn modelId="{E9E8467C-5A7D-4195-A8C1-C4AA644515E8}" type="presParOf" srcId="{2AC78C26-9837-4F73-BC04-95FE808AA1D2}" destId="{71883A09-6090-43BB-B767-75692222C105}" srcOrd="0" destOrd="0" presId="urn:microsoft.com/office/officeart/2005/8/layout/radial1"/>
    <dgm:cxn modelId="{98C71EFF-67BD-40AA-AB45-A55FC7EB5719}" type="presParOf" srcId="{B86264B4-1CF3-4F00-9504-3F47F00F2F53}" destId="{C2A63441-689B-4D1C-B8FA-FA8A381B441C}" srcOrd="10" destOrd="0" presId="urn:microsoft.com/office/officeart/2005/8/layout/radial1"/>
    <dgm:cxn modelId="{33F881C6-03CB-4EA9-9E01-02C9DBB7AFCD}" type="presParOf" srcId="{B86264B4-1CF3-4F00-9504-3F47F00F2F53}" destId="{53C4872D-1A14-48E1-88D7-C21865D36FB8}" srcOrd="11" destOrd="0" presId="urn:microsoft.com/office/officeart/2005/8/layout/radial1"/>
    <dgm:cxn modelId="{8A095D9C-9C22-46AA-ABC0-AF8DF9C5C0F2}" type="presParOf" srcId="{53C4872D-1A14-48E1-88D7-C21865D36FB8}" destId="{8423E831-1134-405A-9CF1-76509FEA1762}" srcOrd="0" destOrd="0" presId="urn:microsoft.com/office/officeart/2005/8/layout/radial1"/>
    <dgm:cxn modelId="{A1D54891-6C63-4998-B0AC-285CE29C3A75}" type="presParOf" srcId="{B86264B4-1CF3-4F00-9504-3F47F00F2F53}" destId="{A657FA5D-47A0-4315-9310-5BB60E1DE630}" srcOrd="12" destOrd="0" presId="urn:microsoft.com/office/officeart/2005/8/layout/radial1"/>
    <dgm:cxn modelId="{F9E9C0B9-80FB-42E6-83B4-C868ADB00CC7}" type="presParOf" srcId="{B86264B4-1CF3-4F00-9504-3F47F00F2F53}" destId="{5840E3D6-07AE-47D0-8483-892703A3EF08}" srcOrd="13" destOrd="0" presId="urn:microsoft.com/office/officeart/2005/8/layout/radial1"/>
    <dgm:cxn modelId="{346B8EAA-95C4-4B8C-A218-C9A0BA343629}" type="presParOf" srcId="{5840E3D6-07AE-47D0-8483-892703A3EF08}" destId="{B13DB920-2D4E-4460-B99B-242566356680}" srcOrd="0" destOrd="0" presId="urn:microsoft.com/office/officeart/2005/8/layout/radial1"/>
    <dgm:cxn modelId="{B49E092C-9684-4CED-854C-DE2C5E8CE2F3}" type="presParOf" srcId="{B86264B4-1CF3-4F00-9504-3F47F00F2F53}" destId="{447D2361-490A-48B1-8457-5DF2B6A2F86B}" srcOrd="14" destOrd="0" presId="urn:microsoft.com/office/officeart/2005/8/layout/radial1"/>
    <dgm:cxn modelId="{FC02C275-B37F-4D2A-92A4-7A1739C378F8}" type="presParOf" srcId="{B86264B4-1CF3-4F00-9504-3F47F00F2F53}" destId="{C6ECD4BF-6682-4E79-B703-623EF8BB890C}" srcOrd="15" destOrd="0" presId="urn:microsoft.com/office/officeart/2005/8/layout/radial1"/>
    <dgm:cxn modelId="{9DC25205-6B08-4CC7-BD00-0B09506E1337}" type="presParOf" srcId="{C6ECD4BF-6682-4E79-B703-623EF8BB890C}" destId="{22F58F4E-E0DF-4B09-9CF5-A1C20430E16F}" srcOrd="0" destOrd="0" presId="urn:microsoft.com/office/officeart/2005/8/layout/radial1"/>
    <dgm:cxn modelId="{7075A199-DC0F-47DB-898F-3204A78CAFCD}" type="presParOf" srcId="{B86264B4-1CF3-4F00-9504-3F47F00F2F53}" destId="{F7A003F3-BF38-4A25-ACC2-D63BEC76C58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9CA70-202C-462A-A3AE-2090CD8C9AA9}">
      <dsp:nvSpPr>
        <dsp:cNvPr id="0" name=""/>
        <dsp:cNvSpPr/>
      </dsp:nvSpPr>
      <dsp:spPr>
        <a:xfrm>
          <a:off x="4876394" y="2095094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+2</a:t>
          </a:r>
        </a:p>
      </dsp:txBody>
      <dsp:txXfrm>
        <a:off x="5055060" y="2273760"/>
        <a:ext cx="862679" cy="862679"/>
      </dsp:txXfrm>
    </dsp:sp>
    <dsp:sp modelId="{108F1F11-C59E-47C0-AD3F-687B8ABCA7B9}">
      <dsp:nvSpPr>
        <dsp:cNvPr id="0" name=""/>
        <dsp:cNvSpPr/>
      </dsp:nvSpPr>
      <dsp:spPr>
        <a:xfrm rot="16200000">
          <a:off x="5059098" y="1657785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5034" y="1646427"/>
        <a:ext cx="42730" cy="42730"/>
      </dsp:txXfrm>
    </dsp:sp>
    <dsp:sp modelId="{5774BC03-05CD-48FA-99A7-B23DE405BD69}">
      <dsp:nvSpPr>
        <dsp:cNvPr id="0" name=""/>
        <dsp:cNvSpPr/>
      </dsp:nvSpPr>
      <dsp:spPr>
        <a:xfrm>
          <a:off x="4876394" y="2047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</a:p>
      </dsp:txBody>
      <dsp:txXfrm>
        <a:off x="5055060" y="199144"/>
        <a:ext cx="862679" cy="862679"/>
      </dsp:txXfrm>
    </dsp:sp>
    <dsp:sp modelId="{5FF2D8B0-8D47-4381-99F8-B3AE38569983}">
      <dsp:nvSpPr>
        <dsp:cNvPr id="0" name=""/>
        <dsp:cNvSpPr/>
      </dsp:nvSpPr>
      <dsp:spPr>
        <a:xfrm rot="18900000">
          <a:off x="5792585" y="1961606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98522" y="1950247"/>
        <a:ext cx="42730" cy="42730"/>
      </dsp:txXfrm>
    </dsp:sp>
    <dsp:sp modelId="{F6C5CB06-317C-437F-9A7D-CAB109D266E6}">
      <dsp:nvSpPr>
        <dsp:cNvPr id="0" name=""/>
        <dsp:cNvSpPr/>
      </dsp:nvSpPr>
      <dsp:spPr>
        <a:xfrm>
          <a:off x="6343368" y="628119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5</a:t>
          </a:r>
        </a:p>
      </dsp:txBody>
      <dsp:txXfrm>
        <a:off x="6522034" y="806785"/>
        <a:ext cx="862679" cy="862679"/>
      </dsp:txXfrm>
    </dsp:sp>
    <dsp:sp modelId="{EA4FFE44-59CA-4006-8EA1-3C9231F9F86A}">
      <dsp:nvSpPr>
        <dsp:cNvPr id="0" name=""/>
        <dsp:cNvSpPr/>
      </dsp:nvSpPr>
      <dsp:spPr>
        <a:xfrm>
          <a:off x="6096405" y="2695093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02342" y="2683734"/>
        <a:ext cx="42730" cy="42730"/>
      </dsp:txXfrm>
    </dsp:sp>
    <dsp:sp modelId="{944A3670-7E39-4A21-9285-937A53C592A5}">
      <dsp:nvSpPr>
        <dsp:cNvPr id="0" name=""/>
        <dsp:cNvSpPr/>
      </dsp:nvSpPr>
      <dsp:spPr>
        <a:xfrm>
          <a:off x="6951009" y="2095094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8</a:t>
          </a:r>
        </a:p>
      </dsp:txBody>
      <dsp:txXfrm>
        <a:off x="7129675" y="2273760"/>
        <a:ext cx="862679" cy="862679"/>
      </dsp:txXfrm>
    </dsp:sp>
    <dsp:sp modelId="{9C5299CC-DBDF-4998-A2F7-25C229CFA6C2}">
      <dsp:nvSpPr>
        <dsp:cNvPr id="0" name=""/>
        <dsp:cNvSpPr/>
      </dsp:nvSpPr>
      <dsp:spPr>
        <a:xfrm rot="2700000">
          <a:off x="5792585" y="3428580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98522" y="3417222"/>
        <a:ext cx="42730" cy="42730"/>
      </dsp:txXfrm>
    </dsp:sp>
    <dsp:sp modelId="{34DCC956-764B-470E-9815-7102C58E8CA0}">
      <dsp:nvSpPr>
        <dsp:cNvPr id="0" name=""/>
        <dsp:cNvSpPr/>
      </dsp:nvSpPr>
      <dsp:spPr>
        <a:xfrm>
          <a:off x="6343368" y="356206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6</a:t>
          </a:r>
        </a:p>
      </dsp:txBody>
      <dsp:txXfrm>
        <a:off x="6522034" y="3740734"/>
        <a:ext cx="862679" cy="862679"/>
      </dsp:txXfrm>
    </dsp:sp>
    <dsp:sp modelId="{2AC78C26-9837-4F73-BC04-95FE808AA1D2}">
      <dsp:nvSpPr>
        <dsp:cNvPr id="0" name=""/>
        <dsp:cNvSpPr/>
      </dsp:nvSpPr>
      <dsp:spPr>
        <a:xfrm rot="5400000">
          <a:off x="5059098" y="3732401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5034" y="3721042"/>
        <a:ext cx="42730" cy="42730"/>
      </dsp:txXfrm>
    </dsp:sp>
    <dsp:sp modelId="{C2A63441-689B-4D1C-B8FA-FA8A381B441C}">
      <dsp:nvSpPr>
        <dsp:cNvPr id="0" name=""/>
        <dsp:cNvSpPr/>
      </dsp:nvSpPr>
      <dsp:spPr>
        <a:xfrm>
          <a:off x="4876394" y="4169709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</a:t>
          </a:r>
        </a:p>
      </dsp:txBody>
      <dsp:txXfrm>
        <a:off x="5055060" y="4348375"/>
        <a:ext cx="862679" cy="862679"/>
      </dsp:txXfrm>
    </dsp:sp>
    <dsp:sp modelId="{53C4872D-1A14-48E1-88D7-C21865D36FB8}">
      <dsp:nvSpPr>
        <dsp:cNvPr id="0" name=""/>
        <dsp:cNvSpPr/>
      </dsp:nvSpPr>
      <dsp:spPr>
        <a:xfrm rot="8100000">
          <a:off x="4325610" y="3428580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31547" y="3417222"/>
        <a:ext cx="42730" cy="42730"/>
      </dsp:txXfrm>
    </dsp:sp>
    <dsp:sp modelId="{A657FA5D-47A0-4315-9310-5BB60E1DE630}">
      <dsp:nvSpPr>
        <dsp:cNvPr id="0" name=""/>
        <dsp:cNvSpPr/>
      </dsp:nvSpPr>
      <dsp:spPr>
        <a:xfrm>
          <a:off x="3409419" y="3562068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</a:t>
          </a:r>
        </a:p>
      </dsp:txBody>
      <dsp:txXfrm>
        <a:off x="3588085" y="3740734"/>
        <a:ext cx="862679" cy="862679"/>
      </dsp:txXfrm>
    </dsp:sp>
    <dsp:sp modelId="{5840E3D6-07AE-47D0-8483-892703A3EF08}">
      <dsp:nvSpPr>
        <dsp:cNvPr id="0" name=""/>
        <dsp:cNvSpPr/>
      </dsp:nvSpPr>
      <dsp:spPr>
        <a:xfrm rot="10800000">
          <a:off x="4021790" y="2695093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27727" y="2683734"/>
        <a:ext cx="42730" cy="42730"/>
      </dsp:txXfrm>
    </dsp:sp>
    <dsp:sp modelId="{447D2361-490A-48B1-8457-5DF2B6A2F86B}">
      <dsp:nvSpPr>
        <dsp:cNvPr id="0" name=""/>
        <dsp:cNvSpPr/>
      </dsp:nvSpPr>
      <dsp:spPr>
        <a:xfrm>
          <a:off x="2801778" y="2095094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</a:p>
      </dsp:txBody>
      <dsp:txXfrm>
        <a:off x="2980444" y="2273760"/>
        <a:ext cx="862679" cy="862679"/>
      </dsp:txXfrm>
    </dsp:sp>
    <dsp:sp modelId="{C6ECD4BF-6682-4E79-B703-623EF8BB890C}">
      <dsp:nvSpPr>
        <dsp:cNvPr id="0" name=""/>
        <dsp:cNvSpPr/>
      </dsp:nvSpPr>
      <dsp:spPr>
        <a:xfrm rot="13500000">
          <a:off x="4325610" y="1961606"/>
          <a:ext cx="854603" cy="20013"/>
        </a:xfrm>
        <a:custGeom>
          <a:avLst/>
          <a:gdLst/>
          <a:ahLst/>
          <a:cxnLst/>
          <a:rect l="0" t="0" r="0" b="0"/>
          <a:pathLst>
            <a:path>
              <a:moveTo>
                <a:pt x="0" y="10006"/>
              </a:moveTo>
              <a:lnTo>
                <a:pt x="854603" y="10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31547" y="1950247"/>
        <a:ext cx="42730" cy="42730"/>
      </dsp:txXfrm>
    </dsp:sp>
    <dsp:sp modelId="{F7A003F3-BF38-4A25-ACC2-D63BEC76C584}">
      <dsp:nvSpPr>
        <dsp:cNvPr id="0" name=""/>
        <dsp:cNvSpPr/>
      </dsp:nvSpPr>
      <dsp:spPr>
        <a:xfrm>
          <a:off x="3409419" y="628119"/>
          <a:ext cx="1220011" cy="1220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7</a:t>
          </a:r>
        </a:p>
      </dsp:txBody>
      <dsp:txXfrm>
        <a:off x="3588085" y="806785"/>
        <a:ext cx="862679" cy="86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A456-60F8-412B-B894-CC97F46CAD2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74AAD-381F-47A1-A5A6-3A5CAF128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543056-5AD5-4B48-8155-9D83EBEDF50C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712968" cy="3286148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№2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Цифровой образовательный ресурс:</a:t>
            </a:r>
            <a:r>
              <a:rPr lang="ru-RU" sz="6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«Устный счёт </a:t>
            </a:r>
            <a:r>
              <a:rPr lang="ru-RU" sz="60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в пределах первого десятка.»</a:t>
            </a:r>
            <a:r>
              <a:rPr lang="ru-RU" sz="6000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24128" y="5085184"/>
            <a:ext cx="3292988" cy="14230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Адвахова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Н.С.,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начальных классов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г.Покачи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>
                <a:solidFill>
                  <a:srgbClr val="632523"/>
                </a:solidFill>
                <a:latin typeface="Calibri" pitchFamily="32" charset="0"/>
              </a:rPr>
              <a:t>Помоги Пете и Кате записать по 4 равенства к их рисункам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11675" y="1438275"/>
            <a:ext cx="4484688" cy="1992313"/>
            <a:chOff x="2842" y="906"/>
            <a:chExt cx="2825" cy="1255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2" y="906"/>
              <a:ext cx="2826" cy="1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842" y="906"/>
              <a:ext cx="2826" cy="1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9700" y="1566863"/>
            <a:ext cx="4327525" cy="1582737"/>
            <a:chOff x="88" y="987"/>
            <a:chExt cx="2726" cy="997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" y="987"/>
              <a:ext cx="2727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88" y="987"/>
              <a:ext cx="2727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286375" y="3429000"/>
            <a:ext cx="1357313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2+3=5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3+2=5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5-2=3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5-3=2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flipH="1">
            <a:off x="7500938" y="3357563"/>
            <a:ext cx="1316037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4+1=5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1+4=5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5-1=4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5-4=1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57188" y="3357563"/>
            <a:ext cx="1143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1+3=4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3+1=4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4-1=3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4-3=1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357438" y="3357563"/>
            <a:ext cx="11430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2+2=4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2+2=4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4-2=2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4-2=2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929188"/>
            <a:ext cx="881062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/>
          <a:srcRect b="5881"/>
          <a:stretch>
            <a:fillRect/>
          </a:stretch>
        </p:blipFill>
        <p:spPr bwMode="auto">
          <a:xfrm>
            <a:off x="1428750" y="4714875"/>
            <a:ext cx="995363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8625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6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43188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8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571750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9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10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1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86313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2" descr="14386d76c18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643438"/>
            <a:ext cx="1463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4438" y="1214438"/>
            <a:ext cx="5334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6+3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14625" y="1071563"/>
            <a:ext cx="7858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25" y="571500"/>
            <a:ext cx="5302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…-2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72125" y="1143000"/>
            <a:ext cx="78581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63" y="571500"/>
            <a:ext cx="5302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…-3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929438" y="2071688"/>
            <a:ext cx="555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357563"/>
            <a:ext cx="4953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429250" y="3286125"/>
            <a:ext cx="763588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2571750" y="3286125"/>
            <a:ext cx="763588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285875" y="4214813"/>
            <a:ext cx="412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500313" y="5429250"/>
            <a:ext cx="90646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500688" y="5429250"/>
            <a:ext cx="8350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6250" y="1143000"/>
            <a:ext cx="3397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0875" y="1143000"/>
            <a:ext cx="3397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2375" y="2071688"/>
            <a:ext cx="576263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…+6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125" y="2857500"/>
            <a:ext cx="5302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…-5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6250" y="3286125"/>
            <a:ext cx="3397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25" y="2786063"/>
            <a:ext cx="5302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…-4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313" y="3286125"/>
            <a:ext cx="3397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5" y="4214813"/>
            <a:ext cx="576263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…+7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5875" y="5572125"/>
            <a:ext cx="3397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50" y="4929188"/>
            <a:ext cx="5302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…-6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3375" y="5429250"/>
            <a:ext cx="33972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0688" y="4857750"/>
            <a:ext cx="576262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…+7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75" y="5357813"/>
            <a:ext cx="36671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9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Rot="1" noChangeArrowheads="1"/>
          </p:cNvSpPr>
          <p:nvPr/>
        </p:nvSpPr>
        <p:spPr bwMode="auto">
          <a:xfrm>
            <a:off x="2786050" y="-428652"/>
            <a:ext cx="5286412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</a:t>
            </a:r>
            <a:r>
              <a:rPr lang="ru-RU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Вычисляй!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-914400" y="1447800"/>
          <a:ext cx="10972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38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6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166" y="191154"/>
            <a:ext cx="67866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Назови числа в порядке убывания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357298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2928938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6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313" y="2690813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8546" y="1259947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285875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4143380"/>
            <a:ext cx="55086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4214818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2" y="2500306"/>
            <a:ext cx="50006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0313" y="5857875"/>
            <a:ext cx="4214812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10,9,8,7,6,5,4,3,2,1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4643446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7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72" y="2500306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9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44024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логических задач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85794"/>
            <a:ext cx="678661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</a:rPr>
              <a:t>Пчела летит выше, чем муха. 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</a:rPr>
              <a:t>Муха летит выше, чем оса.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</a:rPr>
              <a:t>Кто летит ниже всех?</a:t>
            </a:r>
          </a:p>
        </p:txBody>
      </p:sp>
      <p:pic>
        <p:nvPicPr>
          <p:cNvPr id="4" name="Рисунок 3" descr="47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3571875"/>
            <a:ext cx="3338605" cy="228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8813" y="4071938"/>
            <a:ext cx="714375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оса</a:t>
            </a:r>
          </a:p>
        </p:txBody>
      </p:sp>
    </p:spTree>
    <p:extLst>
      <p:ext uri="{BB962C8B-B14F-4D97-AF65-F5344CB8AC3E}">
        <p14:creationId xmlns:p14="http://schemas.microsoft.com/office/powerpoint/2010/main" val="20155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применения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</a:rPr>
              <a:t>использование элементов на уроках </a:t>
            </a:r>
            <a:r>
              <a:rPr lang="ru-RU" sz="2800" dirty="0" smtClean="0">
                <a:latin typeface="Times New Roman" pitchFamily="18" charset="0"/>
              </a:rPr>
              <a:t>математики в 1  классе;</a:t>
            </a:r>
            <a:endParaRPr lang="ru-RU" sz="2800" dirty="0">
              <a:latin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</a:rPr>
              <a:t>использование материала  при проведении </a:t>
            </a:r>
            <a:r>
              <a:rPr lang="ru-RU" sz="2800" dirty="0" smtClean="0">
                <a:latin typeface="Times New Roman" pitchFamily="18" charset="0"/>
              </a:rPr>
              <a:t>дополнительных </a:t>
            </a:r>
            <a:r>
              <a:rPr lang="ru-RU" sz="2800" dirty="0">
                <a:latin typeface="Times New Roman" pitchFamily="18" charset="0"/>
              </a:rPr>
              <a:t>занятий в </a:t>
            </a:r>
            <a:r>
              <a:rPr lang="ru-RU" sz="2800" dirty="0" smtClean="0">
                <a:latin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</a:rPr>
              <a:t>классах;</a:t>
            </a:r>
          </a:p>
          <a:p>
            <a:r>
              <a:rPr lang="ru-RU" sz="2800" dirty="0">
                <a:latin typeface="Times New Roman" pitchFamily="18" charset="0"/>
              </a:rPr>
              <a:t>организация внеклассной работы младших школьников;</a:t>
            </a:r>
          </a:p>
          <a:p>
            <a:r>
              <a:rPr lang="ru-RU" sz="2800" dirty="0">
                <a:latin typeface="Times New Roman" pitchFamily="18" charset="0"/>
              </a:rPr>
              <a:t>подготовка к школьным </a:t>
            </a:r>
            <a:r>
              <a:rPr lang="ru-RU" sz="2800" dirty="0" smtClean="0">
                <a:latin typeface="Times New Roman" pitchFamily="18" charset="0"/>
              </a:rPr>
              <a:t>интеллектуальным </a:t>
            </a:r>
            <a:r>
              <a:rPr lang="ru-RU" sz="2800" dirty="0">
                <a:latin typeface="Times New Roman" pitchFamily="18" charset="0"/>
              </a:rPr>
              <a:t>марафонам;</a:t>
            </a:r>
          </a:p>
          <a:p>
            <a:r>
              <a:rPr lang="ru-RU" sz="2800" dirty="0">
                <a:latin typeface="Times New Roman" pitchFamily="18" charset="0"/>
              </a:rPr>
              <a:t>проведение уроков по данной теме с использованием ИКТ.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0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апробирован цифровой образовательный ресурс: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93254"/>
            <a:ext cx="7467600" cy="4873752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уроки математики в 1 классах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изучении темы: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«Счёт от 0 до 10»;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факультативные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занятия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1классах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интеллектуальные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марафоны для младших школьников.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287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презентации использованы </a:t>
            </a:r>
            <a:r>
              <a:rPr lang="ru-RU" dirty="0" smtClean="0">
                <a:solidFill>
                  <a:schemeClr val="tx1"/>
                </a:solidFill>
              </a:rPr>
              <a:t>иллюстрации с </a:t>
            </a:r>
            <a:r>
              <a:rPr lang="ru-RU" dirty="0">
                <a:solidFill>
                  <a:schemeClr val="tx1"/>
                </a:solidFill>
              </a:rPr>
              <a:t>сайтов, первоисточники: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ru-RU" dirty="0"/>
              <a:t>www.futajik.ru</a:t>
            </a:r>
          </a:p>
          <a:p>
            <a:r>
              <a:rPr lang="ru-RU" dirty="0"/>
              <a:t>www.lenagold.ru</a:t>
            </a:r>
          </a:p>
          <a:p>
            <a:r>
              <a:rPr lang="ru-RU" dirty="0"/>
              <a:t>http://smajliki.ru/smilies-113/html?start=50 -  </a:t>
            </a:r>
            <a:r>
              <a:rPr lang="ru-RU" dirty="0" smtClean="0"/>
              <a:t>котята</a:t>
            </a:r>
          </a:p>
          <a:p>
            <a:r>
              <a:rPr lang="ru-RU" dirty="0" smtClean="0"/>
              <a:t>В</a:t>
            </a:r>
            <a:r>
              <a:rPr lang="ru-RU" dirty="0"/>
              <a:t>. Волина «Праздник числа» Издательство Москва </a:t>
            </a:r>
            <a:r>
              <a:rPr lang="ru-RU" dirty="0" smtClean="0"/>
              <a:t>1993г.</a:t>
            </a:r>
          </a:p>
          <a:p>
            <a:r>
              <a:rPr lang="ru-RU" dirty="0" smtClean="0"/>
              <a:t>Т.К</a:t>
            </a:r>
            <a:r>
              <a:rPr lang="ru-RU" dirty="0"/>
              <a:t>. </a:t>
            </a:r>
            <a:r>
              <a:rPr lang="ru-RU" dirty="0" err="1"/>
              <a:t>Жикалкина</a:t>
            </a:r>
            <a:r>
              <a:rPr lang="ru-RU" dirty="0"/>
              <a:t> «Игровые и занимательные задания по математике 1класс»   Москва  «</a:t>
            </a:r>
            <a:r>
              <a:rPr lang="ru-RU" dirty="0" smtClean="0"/>
              <a:t>Просвещение»1985г.</a:t>
            </a:r>
          </a:p>
          <a:p>
            <a:r>
              <a:rPr lang="ru-RU" dirty="0" smtClean="0"/>
              <a:t>Г.А</a:t>
            </a:r>
            <a:r>
              <a:rPr lang="ru-RU" dirty="0"/>
              <a:t>. Лавриненко «Задания развивающего характера по математике» Саратов   Издательство «Лицей» 2002г.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0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420888"/>
            <a:ext cx="8136904" cy="4053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528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29684" cy="487375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вычислительных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навыков устного счёта в пределах 10 и умение решать логические задачи.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Совершенствовать навыки устного счёта в пределах 10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устойчивый интерес и позитивное отношение к математике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обучающихся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условия для развития логического мышления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5094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цифрового образовательного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6349d49748d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5897" r="61548"/>
          <a:stretch>
            <a:fillRect/>
          </a:stretch>
        </p:blipFill>
        <p:spPr bwMode="auto">
          <a:xfrm>
            <a:off x="0" y="5181600"/>
            <a:ext cx="3429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b93f037bac01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3" b="19473"/>
          <a:stretch>
            <a:fillRect/>
          </a:stretch>
        </p:blipFill>
        <p:spPr bwMode="auto">
          <a:xfrm>
            <a:off x="228600" y="2133600"/>
            <a:ext cx="28194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1fae32206268d2e1ef52b77f9beeb8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1676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13922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3352800" y="1447800"/>
            <a:ext cx="3124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4+5=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6858000" y="3276600"/>
            <a:ext cx="12192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5257800" y="3657600"/>
            <a:ext cx="762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25611" name="Picture 11" descr="6349d49748d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5897" r="1625"/>
          <a:stretch>
            <a:fillRect/>
          </a:stretch>
        </p:blipFill>
        <p:spPr bwMode="auto">
          <a:xfrm>
            <a:off x="0" y="5962650"/>
            <a:ext cx="91440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6c6dd1b920fb8c9ff6c2351bb09badd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1785764" y="381000"/>
            <a:ext cx="5450532" cy="455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Устный  счёт.</a:t>
            </a:r>
          </a:p>
        </p:txBody>
      </p:sp>
    </p:spTree>
    <p:extLst>
      <p:ext uri="{BB962C8B-B14F-4D97-AF65-F5344CB8AC3E}">
        <p14:creationId xmlns:p14="http://schemas.microsoft.com/office/powerpoint/2010/main" val="6079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0.01041 L 0.17621 -0.335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17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-0.05538 -0.05318 C -0.06701 -0.0652 -0.08437 -0.0719 -0.10243 -0.0719 C -0.12291 -0.0719 -0.13941 -0.0652 -0.15104 -0.05318 L -0.20625 -2.89017E-6 " pathEditMode="relative" rAng="0" ptsTypes="FffFF">
                                      <p:cBhvr>
                                        <p:cTn id="3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36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/>
      <p:bldP spid="25610" grpId="0"/>
      <p:bldP spid="25614" grpId="0"/>
      <p:bldP spid="256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936987" y="4849813"/>
            <a:ext cx="914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1387475" y="4859337"/>
            <a:ext cx="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dirty="0" smtClean="0">
              <a:solidFill>
                <a:srgbClr val="FFFFFF"/>
              </a:solidFill>
            </a:endParaRP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930275" y="52212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>
            <a:off x="930275" y="55260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930275" y="58308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>
            <a:off x="930275" y="61356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48" name="AutoShape 48"/>
          <p:cNvSpPr>
            <a:spLocks noChangeArrowheads="1"/>
          </p:cNvSpPr>
          <p:nvPr/>
        </p:nvSpPr>
        <p:spPr bwMode="auto">
          <a:xfrm>
            <a:off x="930275" y="4154488"/>
            <a:ext cx="914400" cy="68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1002144" y="479367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990600" y="5461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</a:rPr>
              <a:t>0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25664" name="Text Box 64"/>
          <p:cNvSpPr txBox="1">
            <a:spLocks noChangeArrowheads="1"/>
          </p:cNvSpPr>
          <p:nvPr/>
        </p:nvSpPr>
        <p:spPr bwMode="auto">
          <a:xfrm>
            <a:off x="1433657" y="5765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1011236" y="5193437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678" name="Rectangle 78"/>
          <p:cNvSpPr>
            <a:spLocks noChangeArrowheads="1"/>
          </p:cNvSpPr>
          <p:nvPr/>
        </p:nvSpPr>
        <p:spPr bwMode="auto">
          <a:xfrm>
            <a:off x="2362200" y="3048000"/>
            <a:ext cx="914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FFFF"/>
              </a:solidFill>
            </a:endParaRPr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>
            <a:off x="2835275" y="3011488"/>
            <a:ext cx="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>
            <a:off x="2378075" y="33924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>
            <a:off x="2378075" y="36972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>
            <a:off x="2378075" y="40020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>
            <a:off x="2378075" y="43068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84" name="AutoShape 84"/>
          <p:cNvSpPr>
            <a:spLocks noChangeArrowheads="1"/>
          </p:cNvSpPr>
          <p:nvPr/>
        </p:nvSpPr>
        <p:spPr bwMode="auto">
          <a:xfrm>
            <a:off x="2362200" y="2362200"/>
            <a:ext cx="914400" cy="68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2438400" y="3048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2895600" y="3327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2438400" y="36322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2895600" y="3937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2438400" y="4241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690" name="Rectangle 90"/>
          <p:cNvSpPr>
            <a:spLocks noChangeArrowheads="1"/>
          </p:cNvSpPr>
          <p:nvPr/>
        </p:nvSpPr>
        <p:spPr bwMode="auto">
          <a:xfrm>
            <a:off x="4038600" y="4876800"/>
            <a:ext cx="914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FFFF"/>
              </a:solidFill>
            </a:endParaRPr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>
            <a:off x="4495800" y="4876800"/>
            <a:ext cx="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>
            <a:off x="4038600" y="525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4038600" y="5562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>
            <a:off x="4038600" y="58674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>
            <a:off x="4038600" y="61722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696" name="AutoShape 96"/>
          <p:cNvSpPr>
            <a:spLocks noChangeArrowheads="1"/>
          </p:cNvSpPr>
          <p:nvPr/>
        </p:nvSpPr>
        <p:spPr bwMode="auto">
          <a:xfrm>
            <a:off x="4038600" y="4191000"/>
            <a:ext cx="914400" cy="68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4098925" y="4811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5698" name="Text Box 98"/>
          <p:cNvSpPr txBox="1">
            <a:spLocks noChangeArrowheads="1"/>
          </p:cNvSpPr>
          <p:nvPr/>
        </p:nvSpPr>
        <p:spPr bwMode="auto">
          <a:xfrm>
            <a:off x="4556125" y="5192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699" name="Text Box 99"/>
          <p:cNvSpPr txBox="1">
            <a:spLocks noChangeArrowheads="1"/>
          </p:cNvSpPr>
          <p:nvPr/>
        </p:nvSpPr>
        <p:spPr bwMode="auto">
          <a:xfrm>
            <a:off x="4098925" y="54975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4495800" y="583189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701" name="Text Box 101"/>
          <p:cNvSpPr txBox="1">
            <a:spLocks noChangeArrowheads="1"/>
          </p:cNvSpPr>
          <p:nvPr/>
        </p:nvSpPr>
        <p:spPr bwMode="auto">
          <a:xfrm>
            <a:off x="4098925" y="6107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702" name="Rectangle 102"/>
          <p:cNvSpPr>
            <a:spLocks noChangeArrowheads="1"/>
          </p:cNvSpPr>
          <p:nvPr/>
        </p:nvSpPr>
        <p:spPr bwMode="auto">
          <a:xfrm>
            <a:off x="5349875" y="3087688"/>
            <a:ext cx="914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FFFF"/>
              </a:solidFill>
            </a:endParaRPr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>
            <a:off x="5807075" y="3087688"/>
            <a:ext cx="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>
            <a:off x="5349875" y="34686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>
            <a:off x="5349875" y="37734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>
            <a:off x="5349875" y="40782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>
            <a:off x="5349875" y="4383088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08" name="AutoShape 108"/>
          <p:cNvSpPr>
            <a:spLocks noChangeArrowheads="1"/>
          </p:cNvSpPr>
          <p:nvPr/>
        </p:nvSpPr>
        <p:spPr bwMode="auto">
          <a:xfrm>
            <a:off x="5349875" y="2401888"/>
            <a:ext cx="914400" cy="68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5709" name="Text Box 109"/>
          <p:cNvSpPr txBox="1">
            <a:spLocks noChangeArrowheads="1"/>
          </p:cNvSpPr>
          <p:nvPr/>
        </p:nvSpPr>
        <p:spPr bwMode="auto">
          <a:xfrm>
            <a:off x="5426364" y="309244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5711" name="Text Box 111"/>
          <p:cNvSpPr txBox="1">
            <a:spLocks noChangeArrowheads="1"/>
          </p:cNvSpPr>
          <p:nvPr/>
        </p:nvSpPr>
        <p:spPr bwMode="auto">
          <a:xfrm>
            <a:off x="5410200" y="3708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712" name="Text Box 112"/>
          <p:cNvSpPr txBox="1">
            <a:spLocks noChangeArrowheads="1"/>
          </p:cNvSpPr>
          <p:nvPr/>
        </p:nvSpPr>
        <p:spPr bwMode="auto">
          <a:xfrm>
            <a:off x="5867400" y="436071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713" name="Text Box 113"/>
          <p:cNvSpPr txBox="1">
            <a:spLocks noChangeArrowheads="1"/>
          </p:cNvSpPr>
          <p:nvPr/>
        </p:nvSpPr>
        <p:spPr bwMode="auto">
          <a:xfrm>
            <a:off x="5405582" y="34512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7162800" y="4724400"/>
            <a:ext cx="914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FFFFFF"/>
              </a:solidFill>
            </a:endParaRPr>
          </a:p>
        </p:txBody>
      </p:sp>
      <p:sp>
        <p:nvSpPr>
          <p:cNvPr id="25727" name="Line 127"/>
          <p:cNvSpPr>
            <a:spLocks noChangeShapeType="1"/>
          </p:cNvSpPr>
          <p:nvPr/>
        </p:nvSpPr>
        <p:spPr bwMode="auto">
          <a:xfrm>
            <a:off x="7620000" y="4724400"/>
            <a:ext cx="158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28" name="Line 128"/>
          <p:cNvSpPr>
            <a:spLocks noChangeShapeType="1"/>
          </p:cNvSpPr>
          <p:nvPr/>
        </p:nvSpPr>
        <p:spPr bwMode="auto">
          <a:xfrm>
            <a:off x="7162800" y="51054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29" name="Line 129"/>
          <p:cNvSpPr>
            <a:spLocks noChangeShapeType="1"/>
          </p:cNvSpPr>
          <p:nvPr/>
        </p:nvSpPr>
        <p:spPr bwMode="auto">
          <a:xfrm>
            <a:off x="7162800" y="54102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30" name="Line 130"/>
          <p:cNvSpPr>
            <a:spLocks noChangeShapeType="1"/>
          </p:cNvSpPr>
          <p:nvPr/>
        </p:nvSpPr>
        <p:spPr bwMode="auto">
          <a:xfrm>
            <a:off x="7162800" y="57150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31" name="Line 131"/>
          <p:cNvSpPr>
            <a:spLocks noChangeShapeType="1"/>
          </p:cNvSpPr>
          <p:nvPr/>
        </p:nvSpPr>
        <p:spPr bwMode="auto">
          <a:xfrm>
            <a:off x="7162800" y="60198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200" smtClean="0">
              <a:solidFill>
                <a:srgbClr val="FFFFFF"/>
              </a:solidFill>
            </a:endParaRPr>
          </a:p>
        </p:txBody>
      </p:sp>
      <p:sp>
        <p:nvSpPr>
          <p:cNvPr id="25732" name="AutoShape 132"/>
          <p:cNvSpPr>
            <a:spLocks noChangeArrowheads="1"/>
          </p:cNvSpPr>
          <p:nvPr/>
        </p:nvSpPr>
        <p:spPr bwMode="auto">
          <a:xfrm>
            <a:off x="7162800" y="4038600"/>
            <a:ext cx="914400" cy="685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25733" name="Text Box 133"/>
          <p:cNvSpPr txBox="1">
            <a:spLocks noChangeArrowheads="1"/>
          </p:cNvSpPr>
          <p:nvPr/>
        </p:nvSpPr>
        <p:spPr bwMode="auto">
          <a:xfrm>
            <a:off x="7223125" y="46593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5734" name="Text Box 134"/>
          <p:cNvSpPr txBox="1">
            <a:spLocks noChangeArrowheads="1"/>
          </p:cNvSpPr>
          <p:nvPr/>
        </p:nvSpPr>
        <p:spPr bwMode="auto">
          <a:xfrm>
            <a:off x="7680325" y="50403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735" name="Text Box 135"/>
          <p:cNvSpPr txBox="1">
            <a:spLocks noChangeArrowheads="1"/>
          </p:cNvSpPr>
          <p:nvPr/>
        </p:nvSpPr>
        <p:spPr bwMode="auto">
          <a:xfrm>
            <a:off x="7223125" y="5345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736" name="Text Box 136"/>
          <p:cNvSpPr txBox="1">
            <a:spLocks noChangeArrowheads="1"/>
          </p:cNvSpPr>
          <p:nvPr/>
        </p:nvSpPr>
        <p:spPr bwMode="auto">
          <a:xfrm>
            <a:off x="7642225" y="56499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5737" name="Text Box 137"/>
          <p:cNvSpPr txBox="1">
            <a:spLocks noChangeArrowheads="1"/>
          </p:cNvSpPr>
          <p:nvPr/>
        </p:nvSpPr>
        <p:spPr bwMode="auto">
          <a:xfrm>
            <a:off x="7223125" y="5954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5739" name="WordArt 139"/>
          <p:cNvSpPr>
            <a:spLocks noChangeArrowheads="1" noChangeShapeType="1" noTextEdit="1"/>
          </p:cNvSpPr>
          <p:nvPr/>
        </p:nvSpPr>
        <p:spPr bwMode="auto">
          <a:xfrm>
            <a:off x="323528" y="692696"/>
            <a:ext cx="8363272" cy="755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повторяем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чисел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5137871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89" y="33147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39" y="3032703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93" y="5627399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83" y="4808538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83" y="54737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7" y="5922962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48" y="3386137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16" y="3604057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9" y="4659313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226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16" y="47879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6" y="5719331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4" y="3713307"/>
            <a:ext cx="4445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333730"/>
            <a:ext cx="4445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9" y="5332268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94" y="57785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46" y="5146531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64" y="3922712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98" y="42291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08" y="6107113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028768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461000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8" y="6056312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6060208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002088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09" y="4029075"/>
            <a:ext cx="4508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5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3" grpId="0"/>
      <p:bldP spid="25664" grpId="0"/>
      <p:bldP spid="25697" grpId="0"/>
      <p:bldP spid="25698" grpId="0"/>
      <p:bldP spid="25699" grpId="0"/>
      <p:bldP spid="25700" grpId="0"/>
      <p:bldP spid="25701" grpId="0"/>
      <p:bldP spid="25709" grpId="0"/>
      <p:bldP spid="25711" grpId="0"/>
      <p:bldP spid="25733" grpId="0"/>
      <p:bldP spid="25734" grpId="0"/>
      <p:bldP spid="25735" grpId="0"/>
      <p:bldP spid="25736" grpId="0"/>
      <p:bldP spid="257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643438" y="1143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1928802"/>
            <a:ext cx="207170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 + … = 9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- 4 = 6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+ 5 = 9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8 - … = 5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 + … = 7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10 - … = 7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+ 2 = 10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- 7 = 2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 + … =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50" y="2071678"/>
            <a:ext cx="192882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… - 3 = 2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9 - … = 1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5 + … = 7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… + 6 = 10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10 - … = 5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… - 1 = 7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7 - … = 1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… + 6 = 8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1 + … = 10</a:t>
            </a:r>
          </a:p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… - 8 = 2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4875" y="1928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3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23574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10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27860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4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2146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3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75" y="36433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4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40719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3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71938" y="45005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8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5" y="4929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9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4875" y="5357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5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72264" y="207167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72330" y="2428868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72330" y="278605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2264" y="321468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15206" y="3500438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64" y="385762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72330" y="414338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72264" y="457200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72330" y="4929198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88" y="528638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26" y="188640"/>
            <a:ext cx="8393564" cy="145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Решение примеров с неизвестным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4f8880777b9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3268318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003200"/>
                </a:solidFill>
                <a:latin typeface="Comic Sans MS" pitchFamily="66" charset="0"/>
              </a:rPr>
              <a:t>Молодец!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+ 5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800600" y="2592388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+ 8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+ 3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+ 7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2 - 1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+ 6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+ 4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+ 1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802188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+ 2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81470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10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7143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6127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0941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08292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206057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889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0715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505200" y="304800"/>
            <a:ext cx="5029200" cy="1066800"/>
          </a:xfrm>
          <a:prstGeom prst="rect">
            <a:avLst/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3E00"/>
                </a:solidFill>
                <a:latin typeface="Comic Sans MS" pitchFamily="66" charset="0"/>
              </a:rPr>
              <a:t>Примеры на сложение и вычитание </a:t>
            </a:r>
            <a:r>
              <a:rPr lang="ru-RU" sz="2400" b="1">
                <a:solidFill>
                  <a:srgbClr val="003E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>
                <a:solidFill>
                  <a:srgbClr val="003E00"/>
                </a:solidFill>
                <a:latin typeface="Comic Sans MS" pitchFamily="66" charset="0"/>
              </a:rPr>
              <a:t>с числом 2</a:t>
            </a:r>
          </a:p>
        </p:txBody>
      </p:sp>
      <p:sp>
        <p:nvSpPr>
          <p:cNvPr id="16405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8213" y="4659313"/>
            <a:ext cx="801687" cy="627062"/>
          </a:xfrm>
          <a:prstGeom prst="actionButtonHome">
            <a:avLst/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51054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auto">
          <a:xfrm>
            <a:off x="206057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10715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40941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12775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889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</a:t>
            </a: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7145338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308292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81470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10</a:t>
            </a:r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51054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889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</a:t>
            </a:r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10715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308292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40941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51054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6127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>
            <a:off x="7143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814705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2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6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9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6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6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6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6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6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3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0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1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6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0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6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7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8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6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3"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5" grpId="0" animBg="1"/>
      <p:bldP spid="16406" grpId="0" animBg="1"/>
      <p:bldP spid="16427" grpId="0" animBg="1"/>
      <p:bldP spid="16427" grpId="1" animBg="1"/>
      <p:bldP spid="16429" grpId="0" animBg="1"/>
      <p:bldP spid="16429" grpId="1" animBg="1"/>
      <p:bldP spid="16431" grpId="0" animBg="1"/>
      <p:bldP spid="16431" grpId="1" animBg="1"/>
      <p:bldP spid="16433" grpId="0" animBg="1"/>
      <p:bldP spid="16433" grpId="1" animBg="1"/>
      <p:bldP spid="16435" grpId="0" animBg="1"/>
      <p:bldP spid="16435" grpId="1" animBg="1"/>
      <p:bldP spid="16437" grpId="0" animBg="1"/>
      <p:bldP spid="16437" grpId="1" animBg="1"/>
      <p:bldP spid="16439" grpId="0" animBg="1"/>
      <p:bldP spid="16439" grpId="1" animBg="1"/>
      <p:bldP spid="16441" grpId="0" animBg="1"/>
      <p:bldP spid="16441" grpId="1" animBg="1"/>
      <p:bldP spid="16443" grpId="0" animBg="1"/>
      <p:bldP spid="16443" grpId="1" animBg="1"/>
      <p:bldP spid="16434" grpId="0" animBg="1"/>
      <p:bldP spid="16434" grpId="1" animBg="1"/>
      <p:bldP spid="16428" grpId="0" animBg="1"/>
      <p:bldP spid="16428" grpId="1" animBg="1"/>
      <p:bldP spid="16438" grpId="0" animBg="1"/>
      <p:bldP spid="16438" grpId="1" animBg="1"/>
      <p:bldP spid="16430" grpId="0" animBg="1"/>
      <p:bldP spid="16430" grpId="1" animBg="1"/>
      <p:bldP spid="16442" grpId="0" animBg="1"/>
      <p:bldP spid="16442" grpId="1" animBg="1"/>
      <p:bldP spid="16432" grpId="0" animBg="1"/>
      <p:bldP spid="16432" grpId="1" animBg="1"/>
      <p:bldP spid="16436" grpId="0" animBg="1"/>
      <p:bldP spid="16436" grpId="1" animBg="1"/>
      <p:bldP spid="16440" grpId="0" animBg="1"/>
      <p:bldP spid="164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513" y="5078413"/>
            <a:ext cx="4794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b="5881"/>
          <a:stretch>
            <a:fillRect/>
          </a:stretch>
        </p:blipFill>
        <p:spPr bwMode="auto">
          <a:xfrm>
            <a:off x="2143125" y="4214813"/>
            <a:ext cx="12731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214813"/>
            <a:ext cx="1363662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632523"/>
                </a:solidFill>
                <a:latin typeface="Calibri" pitchFamily="32" charset="0"/>
              </a:rPr>
              <a:t>Вычисли с комментированием.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5750" y="1928813"/>
            <a:ext cx="27146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7-2-2=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43188" y="1928813"/>
            <a:ext cx="4286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3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85750" y="3214688"/>
            <a:ext cx="30003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5+1+1=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28938" y="3214688"/>
            <a:ext cx="64293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7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357688" y="1928813"/>
            <a:ext cx="235743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6-2-1=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15125" y="1928813"/>
            <a:ext cx="35718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429125" y="3214688"/>
            <a:ext cx="235743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4-1-1=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715125" y="3214688"/>
            <a:ext cx="4286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</a:t>
            </a: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143375"/>
            <a:ext cx="1173162" cy="250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8" y="4143375"/>
            <a:ext cx="144145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542</Words>
  <Application>Microsoft Office PowerPoint</Application>
  <PresentationFormat>Экран (4:3)</PresentationFormat>
  <Paragraphs>214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МУНИЦИПАЛЬНОЕ БЮДЖЕТНОЕ ОБЩЕОБРАЗОВАТЕЛЬНОЕ УЧРЕЖДЕНИЕ СРЕДНЯЯ ОБЩЕОБРАЗОВАТЕЛЬНАЯ ШКОЛА №2  Цифровой образовательный ресурс:  «Устный счёт в пределах первого десятка.»  </vt:lpstr>
      <vt:lpstr>Цель: </vt:lpstr>
      <vt:lpstr>ЗАДАЧИ:</vt:lpstr>
      <vt:lpstr>Содержание цифрового образовательного ресурса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логических задач</vt:lpstr>
      <vt:lpstr>Презентация PowerPoint</vt:lpstr>
      <vt:lpstr>Область применения </vt:lpstr>
      <vt:lpstr>Где апробирован цифровой образовательный ресурс: </vt:lpstr>
      <vt:lpstr>В презентации использованы иллюстрации с сайтов, первоисточники: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№2  Цифровой образовательный ресурс: «Устный счёт от 1 до 10»</dc:title>
  <dc:creator>User</dc:creator>
  <cp:lastModifiedBy>User</cp:lastModifiedBy>
  <cp:revision>28</cp:revision>
  <dcterms:created xsi:type="dcterms:W3CDTF">2012-04-24T12:11:37Z</dcterms:created>
  <dcterms:modified xsi:type="dcterms:W3CDTF">2012-12-12T12:36:41Z</dcterms:modified>
</cp:coreProperties>
</file>