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8" r:id="rId4"/>
    <p:sldId id="274" r:id="rId5"/>
    <p:sldId id="283" r:id="rId6"/>
    <p:sldId id="288" r:id="rId7"/>
    <p:sldId id="263" r:id="rId8"/>
    <p:sldId id="290" r:id="rId9"/>
    <p:sldId id="284" r:id="rId10"/>
    <p:sldId id="291" r:id="rId11"/>
    <p:sldId id="271" r:id="rId12"/>
    <p:sldId id="285" r:id="rId13"/>
    <p:sldId id="276" r:id="rId14"/>
    <p:sldId id="267" r:id="rId15"/>
    <p:sldId id="277" r:id="rId16"/>
    <p:sldId id="278" r:id="rId17"/>
    <p:sldId id="292" r:id="rId18"/>
    <p:sldId id="268" r:id="rId19"/>
    <p:sldId id="293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9" d="100"/>
          <a:sy n="89" d="100"/>
        </p:scale>
        <p:origin x="-10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75BE2-A84A-4EB3-A309-CE385A3980DB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329EF-7D1A-497D-8B54-95148FA54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FE53F-B18F-4592-9A64-2B0FC76876CC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D496-436A-47EE-B48F-B354C13B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D496-436A-47EE-B48F-B354C13B0E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2439403-BDB7-471F-AA45-D6A024CB9B6F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B7183D-92CC-41A8-BEF8-2D96DDA7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41472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Урок  обучения  грамоте</a:t>
            </a:r>
            <a:br>
              <a:rPr lang="ru-RU" sz="6600" dirty="0" smtClean="0"/>
            </a:br>
            <a:r>
              <a:rPr lang="ru-RU" sz="6600" dirty="0" smtClean="0"/>
              <a:t>Чтение</a:t>
            </a:r>
            <a:endParaRPr lang="ru-RU" sz="6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3890970"/>
          </a:xfrm>
          <a:solidFill>
            <a:srgbClr val="92D050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7800" dirty="0" smtClean="0"/>
              <a:t/>
            </a:r>
            <a:br>
              <a:rPr lang="ru-RU" sz="27800" dirty="0" smtClean="0"/>
            </a:br>
            <a:r>
              <a:rPr lang="ru-RU" sz="27800" dirty="0" smtClean="0"/>
              <a:t/>
            </a:r>
            <a:br>
              <a:rPr lang="ru-RU" sz="27800" dirty="0" smtClean="0"/>
            </a:br>
            <a:r>
              <a:rPr lang="ru-RU" sz="27800" dirty="0" smtClean="0"/>
              <a:t/>
            </a:r>
            <a:br>
              <a:rPr lang="ru-RU" sz="27800" dirty="0" smtClean="0"/>
            </a:br>
            <a:r>
              <a:rPr lang="ru-RU" sz="27800" dirty="0" smtClean="0"/>
              <a:t/>
            </a:r>
            <a:br>
              <a:rPr lang="ru-RU" sz="27800" dirty="0" smtClean="0"/>
            </a:br>
            <a:r>
              <a:rPr lang="ru-RU" sz="27800" dirty="0" smtClean="0"/>
              <a:t/>
            </a:r>
            <a:br>
              <a:rPr lang="ru-RU" sz="27800" dirty="0" smtClean="0"/>
            </a:br>
            <a:r>
              <a:rPr lang="ru-RU" sz="27800" dirty="0" smtClean="0"/>
              <a:t/>
            </a:r>
            <a:br>
              <a:rPr lang="ru-RU" sz="27800" dirty="0" smtClean="0"/>
            </a:br>
            <a:r>
              <a:rPr lang="ru-RU" sz="27800" dirty="0" smtClean="0"/>
              <a:t/>
            </a:r>
            <a:br>
              <a:rPr lang="ru-RU" sz="27800" dirty="0" smtClean="0"/>
            </a:br>
            <a:r>
              <a:rPr lang="ru-RU" sz="27800" dirty="0" smtClean="0"/>
              <a:t/>
            </a:r>
            <a:br>
              <a:rPr lang="ru-RU" sz="27800" dirty="0" smtClean="0"/>
            </a:br>
            <a:r>
              <a:rPr lang="ru-RU" sz="16600" dirty="0" smtClean="0"/>
              <a:t>                                                    </a:t>
            </a:r>
            <a:br>
              <a:rPr lang="ru-RU" sz="16600" dirty="0" smtClean="0"/>
            </a:br>
            <a:r>
              <a:rPr lang="ru-RU" sz="16600" dirty="0" smtClean="0"/>
              <a:t/>
            </a:r>
            <a:br>
              <a:rPr lang="ru-RU" sz="16600" dirty="0" smtClean="0"/>
            </a:br>
            <a:r>
              <a:rPr lang="ru-RU" sz="16600" dirty="0" smtClean="0"/>
              <a:t> </a:t>
            </a:r>
            <a:br>
              <a:rPr lang="ru-RU" sz="16600" dirty="0" smtClean="0"/>
            </a:br>
            <a:r>
              <a:rPr lang="ru-RU" sz="23200" dirty="0" smtClean="0"/>
              <a:t>С</a:t>
            </a:r>
            <a:r>
              <a:rPr lang="ru-RU" sz="16600" dirty="0" smtClean="0"/>
              <a:t>С </a:t>
            </a:r>
            <a:r>
              <a:rPr lang="ru-RU" sz="22200" b="0" i="1" dirty="0" err="1" smtClean="0">
                <a:latin typeface="+mn-lt"/>
              </a:rPr>
              <a:t>Сс</a:t>
            </a:r>
            <a:endParaRPr lang="ru-RU" sz="222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5572140"/>
            <a:ext cx="7086600" cy="1000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214414" y="42860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14282" y="485776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071934" y="164305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072330" y="35716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643438" y="500063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858148" y="214311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6" y="1428736"/>
            <a:ext cx="6429420" cy="377873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9600" dirty="0" smtClean="0"/>
              <a:t> т а </a:t>
            </a:r>
            <a:r>
              <a:rPr lang="ru-RU" sz="9600" dirty="0" err="1" smtClean="0"/>
              <a:t>р</a:t>
            </a:r>
            <a:r>
              <a:rPr lang="ru-RU" sz="9600" dirty="0" smtClean="0"/>
              <a:t> у с </a:t>
            </a:r>
            <a:r>
              <a:rPr lang="ru-RU" sz="9600" dirty="0" err="1" smtClean="0"/>
              <a:t>н</a:t>
            </a:r>
            <a:endParaRPr lang="ru-RU" sz="9600" dirty="0" smtClean="0"/>
          </a:p>
          <a:p>
            <a:r>
              <a:rPr lang="ru-RU" sz="9600" dirty="0" smtClean="0"/>
              <a:t> 3 2 5 4 1 6</a:t>
            </a:r>
            <a:endParaRPr lang="ru-RU" sz="96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143108" y="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214311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000628" y="100010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229600" y="578645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571868" y="500063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0" y="542926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715272" y="50004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cuments\СОЛНЦ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715436" cy="50006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9600"/>
            <a:ext cx="8329642" cy="890574"/>
          </a:xfrm>
        </p:spPr>
        <p:txBody>
          <a:bodyPr/>
          <a:lstStyle/>
          <a:p>
            <a:r>
              <a:rPr lang="ru-RU" sz="5400" dirty="0" smtClean="0"/>
              <a:t>СОЛНЕЧНАЯ СИСТЕМА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20" y="5286388"/>
            <a:ext cx="1971668" cy="34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Земля</a:t>
            </a:r>
            <a:endParaRPr lang="ru-RU" sz="2400" b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715140" y="171448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Плутон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428992" y="171448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Уран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24532" y="2724144"/>
            <a:ext cx="1562112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Юпитер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7243770" y="3000372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Нептун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000760" y="492919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Сатурн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643438" y="4071942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72074"/>
            <a:ext cx="1323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4643438" y="4929198"/>
            <a:ext cx="1285884" cy="492586"/>
          </a:xfrm>
          <a:prstGeom prst="rect">
            <a:avLst/>
          </a:prstGeom>
          <a:noFill/>
        </p:spPr>
        <p:txBody>
          <a:bodyPr vert="horz" anchor="t">
            <a:no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Марс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5929330"/>
            <a:ext cx="16333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b="1" dirty="0" smtClean="0"/>
              <a:t>Меркурий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71670" y="5786455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Венера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714612" y="3786190"/>
            <a:ext cx="3643338" cy="2786082"/>
          </a:xfrm>
          <a:prstGeom prst="cloudCallout">
            <a:avLst>
              <a:gd name="adj1" fmla="val -60001"/>
              <a:gd name="adj2" fmla="val 4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35004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11500" dirty="0" smtClean="0"/>
              <a:t> 3, 2, 1 – </a:t>
            </a:r>
            <a:br>
              <a:rPr lang="ru-RU" sz="11500" dirty="0" smtClean="0"/>
            </a:br>
            <a:r>
              <a:rPr lang="ru-RU" sz="11500" dirty="0" smtClean="0"/>
              <a:t>        ПУСК!</a:t>
            </a:r>
            <a:endParaRPr lang="ru-RU" sz="11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4214818"/>
            <a:ext cx="7643866" cy="1928826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r>
              <a:rPr lang="ru-RU" sz="6000" dirty="0" smtClean="0"/>
              <a:t> </a:t>
            </a:r>
            <a:r>
              <a:rPr lang="ru-RU" sz="12000" dirty="0" smtClean="0"/>
              <a:t>Мы  летим</a:t>
            </a:r>
          </a:p>
          <a:p>
            <a:r>
              <a:rPr lang="ru-RU" sz="12000" dirty="0" smtClean="0"/>
              <a:t>              в космос!</a:t>
            </a:r>
            <a:r>
              <a:rPr lang="ru-RU" sz="8000" dirty="0" smtClean="0"/>
              <a:t>      </a:t>
            </a:r>
            <a:r>
              <a:rPr lang="ru-RU" sz="6000" dirty="0" smtClean="0"/>
              <a:t>                             </a:t>
            </a:r>
            <a:endParaRPr lang="ru-RU" sz="79600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929322" y="385762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572396" y="564357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57224" y="521495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cuments\СОЛНЦ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715436" cy="50006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9600"/>
            <a:ext cx="8329642" cy="890574"/>
          </a:xfrm>
        </p:spPr>
        <p:txBody>
          <a:bodyPr/>
          <a:lstStyle/>
          <a:p>
            <a:r>
              <a:rPr lang="ru-RU" sz="5400" dirty="0" smtClean="0"/>
              <a:t>СОЛНЕЧНАЯ СИСТЕМА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20" y="5286388"/>
            <a:ext cx="1971668" cy="34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Земля</a:t>
            </a:r>
            <a:endParaRPr lang="ru-RU" sz="2400" b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715140" y="171448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Плутон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428992" y="171448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Уран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24532" y="2724144"/>
            <a:ext cx="1562112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Юпитер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7243770" y="3000372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Нептун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000760" y="492919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Сатурн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00034" y="5929330"/>
            <a:ext cx="1857388" cy="428628"/>
          </a:xfrm>
          <a:prstGeom prst="rect">
            <a:avLst/>
          </a:prstGeom>
          <a:noFill/>
        </p:spPr>
        <p:txBody>
          <a:bodyPr vert="horz" anchor="t">
            <a:no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Меркурий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643438" y="4071942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2428860" y="5786454"/>
            <a:ext cx="1357322" cy="492586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Венера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72074"/>
            <a:ext cx="1323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4643438" y="4929198"/>
            <a:ext cx="1285884" cy="492586"/>
          </a:xfrm>
          <a:prstGeom prst="rect">
            <a:avLst/>
          </a:prstGeom>
          <a:noFill/>
        </p:spPr>
        <p:txBody>
          <a:bodyPr vert="horz" anchor="t">
            <a:no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Марс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8774 L 0.00104 -0.2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cuments\СОЛНЦ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715436" cy="50006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9600"/>
            <a:ext cx="8329642" cy="890574"/>
          </a:xfrm>
        </p:spPr>
        <p:txBody>
          <a:bodyPr/>
          <a:lstStyle/>
          <a:p>
            <a:r>
              <a:rPr lang="ru-RU" sz="5400" dirty="0" smtClean="0"/>
              <a:t>СОЛНЕЧНАЯ СИСТЕМА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20" y="5286388"/>
            <a:ext cx="1971668" cy="34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Земля</a:t>
            </a:r>
            <a:endParaRPr lang="ru-RU" sz="2400" b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715140" y="171448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Плутон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428992" y="171448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Уран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24532" y="2724144"/>
            <a:ext cx="1562112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Юпитер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7243770" y="3000372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Нептун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000760" y="492919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Сатурн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00034" y="5929330"/>
            <a:ext cx="1857388" cy="428628"/>
          </a:xfrm>
          <a:prstGeom prst="rect">
            <a:avLst/>
          </a:prstGeom>
          <a:noFill/>
        </p:spPr>
        <p:txBody>
          <a:bodyPr vert="horz" anchor="t">
            <a:no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Меркурий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643438" y="4071942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2428860" y="5786454"/>
            <a:ext cx="1357322" cy="492586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Венера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714752"/>
            <a:ext cx="1323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4643438" y="4929198"/>
            <a:ext cx="1285884" cy="492586"/>
          </a:xfrm>
          <a:prstGeom prst="rect">
            <a:avLst/>
          </a:prstGeom>
          <a:noFill/>
        </p:spPr>
        <p:txBody>
          <a:bodyPr vert="horz" anchor="t">
            <a:no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Марс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Евгения.Документы\картинки\Обои\thumb_1738-6834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15" y="0"/>
            <a:ext cx="916563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2852"/>
            <a:ext cx="6500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7" name="Picture 8" descr="ел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597286" cy="50943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ЁЛКА</a:t>
            </a:r>
          </a:p>
          <a:p>
            <a:r>
              <a:rPr lang="ru-RU" sz="6000" dirty="0" smtClean="0"/>
              <a:t>СНЕГУРОЧКА</a:t>
            </a:r>
            <a:br>
              <a:rPr lang="ru-RU" sz="6000" dirty="0" smtClean="0"/>
            </a:br>
            <a:r>
              <a:rPr lang="ru-RU" sz="6000" dirty="0" smtClean="0"/>
              <a:t>ХЛОПУШКА</a:t>
            </a:r>
            <a:br>
              <a:rPr lang="ru-RU" sz="6000" dirty="0" smtClean="0"/>
            </a:br>
            <a:r>
              <a:rPr lang="ru-RU" sz="6000" dirty="0" smtClean="0"/>
              <a:t>ПОДАРКИ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9600"/>
            <a:ext cx="8115328" cy="2676524"/>
          </a:xfrm>
          <a:solidFill>
            <a:srgbClr val="FF00FF"/>
          </a:solidFill>
        </p:spPr>
        <p:txBody>
          <a:bodyPr anchor="ctr">
            <a:normAutofit fontScale="90000"/>
          </a:bodyPr>
          <a:lstStyle/>
          <a:p>
            <a:r>
              <a:rPr lang="ru-RU" sz="6000" dirty="0" smtClean="0"/>
              <a:t>Мы закончили дела! </a:t>
            </a:r>
            <a:br>
              <a:rPr lang="ru-RU" sz="6000" dirty="0" smtClean="0"/>
            </a:br>
            <a:r>
              <a:rPr lang="ru-RU" sz="6000" dirty="0" smtClean="0"/>
              <a:t>Возвращаться нам </a:t>
            </a:r>
            <a:br>
              <a:rPr lang="ru-RU" sz="6000" dirty="0" smtClean="0"/>
            </a:br>
            <a:r>
              <a:rPr lang="ru-RU" sz="6000" dirty="0" smtClean="0"/>
              <a:t>                           пора!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3500438"/>
            <a:ext cx="8258204" cy="178595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1400" b="1" dirty="0" smtClean="0"/>
              <a:t>    </a:t>
            </a:r>
            <a:endParaRPr lang="ru-RU" sz="11400" b="1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6286512" y="521495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14810" y="500063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428860" y="557214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57224" y="471488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001024" y="350043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000628" y="271462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643174" y="364331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D:\анимашки\оформление\01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-24"/>
            <a:ext cx="585791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1323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9600"/>
            <a:ext cx="8115328" cy="2676524"/>
          </a:xfrm>
          <a:solidFill>
            <a:srgbClr val="FF00FF"/>
          </a:solidFill>
        </p:spPr>
        <p:txBody>
          <a:bodyPr anchor="ctr">
            <a:norm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  <a:t>Урок закончен.</a:t>
            </a:r>
            <a:endParaRPr lang="ru-RU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3500438"/>
            <a:ext cx="8258204" cy="178595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1400" b="1" dirty="0" smtClean="0"/>
              <a:t>    СПАСИБО!</a:t>
            </a:r>
            <a:endParaRPr lang="ru-RU" sz="11400" b="1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6286512" y="521495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14810" y="500063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428860" y="557214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57224" y="471488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001024" y="350043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000628" y="271462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790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542"/>
            <a:ext cx="9144000" cy="691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609600"/>
            <a:ext cx="8543956" cy="182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ru-RU" dirty="0" smtClean="0"/>
              <a:t>КОСМИЧЕСКОЕ               </a:t>
            </a:r>
            <a:br>
              <a:rPr lang="ru-RU" dirty="0" smtClean="0"/>
            </a:br>
            <a:r>
              <a:rPr lang="ru-RU" dirty="0" smtClean="0"/>
              <a:t>                  ПУТЕШЕСТВИЕ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85852" y="2507786"/>
            <a:ext cx="7400948" cy="4350214"/>
          </a:xfrm>
          <a:ln>
            <a:noFill/>
          </a:ln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Далёкие звёзды над нами горят,</a:t>
            </a:r>
          </a:p>
          <a:p>
            <a:r>
              <a:rPr lang="ru-RU" sz="2800" dirty="0" smtClean="0"/>
              <a:t>Ждут они в гости умных ребят!</a:t>
            </a:r>
          </a:p>
          <a:p>
            <a:r>
              <a:rPr lang="ru-RU" sz="2800" dirty="0" smtClean="0"/>
              <a:t>Собраться в дорогу не трудно для нас.</a:t>
            </a:r>
          </a:p>
          <a:p>
            <a:r>
              <a:rPr lang="ru-RU" sz="2800" dirty="0" smtClean="0"/>
              <a:t>И вот мы к полёту готовы сейчас.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000100" y="185736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143768" y="285749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000496" y="557214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000628" y="71435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14348" y="564357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429520" y="492919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cuments\СОЛНЦ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572500" cy="491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9600"/>
            <a:ext cx="8329642" cy="890574"/>
          </a:xfrm>
        </p:spPr>
        <p:txBody>
          <a:bodyPr/>
          <a:lstStyle/>
          <a:p>
            <a:r>
              <a:rPr lang="ru-RU" sz="5400" dirty="0" smtClean="0"/>
              <a:t>СОЛНЕЧНАЯ СИСТЕМА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1802" y="5143512"/>
            <a:ext cx="1971668" cy="34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Земля</a:t>
            </a:r>
            <a:endParaRPr lang="ru-RU" sz="2400" b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715140" y="171448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Плутон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428992" y="171448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Уран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24532" y="2724144"/>
            <a:ext cx="1562112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Юпитер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7243770" y="3000372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Нептун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643438" y="4071942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72074"/>
            <a:ext cx="1323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14282" y="550070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Меркурий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5500702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Венера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29124" y="450057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Марс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736"/>
            <a:ext cx="7901014" cy="2214578"/>
          </a:xfrm>
          <a:ln>
            <a:solidFill>
              <a:schemeClr val="bg2"/>
            </a:solidFill>
          </a:ln>
          <a:scene3d>
            <a:camera prst="orthographicFront"/>
            <a:lightRig rig="soft" dir="t">
              <a:rot lat="0" lon="0" rev="17220000"/>
            </a:lightRig>
          </a:scene3d>
          <a:sp3d contourW="12700">
            <a:contourClr>
              <a:schemeClr val="bg2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sz="13800" dirty="0" smtClean="0"/>
              <a:t>Земля</a:t>
            </a:r>
            <a:endParaRPr lang="ru-RU" sz="13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98" y="0"/>
            <a:ext cx="914505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714612" y="3786190"/>
            <a:ext cx="3643338" cy="2786082"/>
          </a:xfrm>
          <a:prstGeom prst="cloudCallout">
            <a:avLst>
              <a:gd name="adj1" fmla="val -60001"/>
              <a:gd name="adj2" fmla="val 4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35004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11500" dirty="0" smtClean="0"/>
              <a:t> 3, 2, 1 – </a:t>
            </a:r>
            <a:br>
              <a:rPr lang="ru-RU" sz="11500" dirty="0" smtClean="0"/>
            </a:br>
            <a:r>
              <a:rPr lang="ru-RU" sz="11500" dirty="0" smtClean="0"/>
              <a:t>        ПУСК!</a:t>
            </a:r>
            <a:endParaRPr lang="ru-RU" sz="11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6182" y="4214818"/>
            <a:ext cx="1785950" cy="1928826"/>
          </a:xfrm>
        </p:spPr>
        <p:txBody>
          <a:bodyPr>
            <a:normAutofit fontScale="25000" lnSpcReduction="20000"/>
          </a:bodyPr>
          <a:lstStyle/>
          <a:p>
            <a:r>
              <a:rPr lang="ru-RU" sz="6000" dirty="0" smtClean="0"/>
              <a:t>                                    </a:t>
            </a:r>
            <a:r>
              <a:rPr lang="ru-RU" sz="79600" dirty="0" smtClean="0"/>
              <a:t>?</a:t>
            </a:r>
            <a:endParaRPr lang="ru-RU" sz="7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cuments\СОЛНЦ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572500" cy="491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9600"/>
            <a:ext cx="8329642" cy="890574"/>
          </a:xfrm>
        </p:spPr>
        <p:txBody>
          <a:bodyPr/>
          <a:lstStyle/>
          <a:p>
            <a:r>
              <a:rPr lang="ru-RU" sz="5400" dirty="0" smtClean="0"/>
              <a:t>СОЛНЕЧНАЯ СИСТЕМА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1802" y="5143512"/>
            <a:ext cx="1971668" cy="34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Земля</a:t>
            </a:r>
            <a:endParaRPr lang="ru-RU" sz="2400" b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715140" y="171448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Плутон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428992" y="1714488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Уран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24532" y="2724144"/>
            <a:ext cx="1562112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Юпитер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7243770" y="3000372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 smtClean="0"/>
              <a:t>Нептун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643438" y="4071942"/>
            <a:ext cx="1900230" cy="49258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72074"/>
            <a:ext cx="1323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14282" y="550070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Меркурий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5500702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Венера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29124" y="450057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Марс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248681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0668">
            <a:off x="3619500" y="2571750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sobaka1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000108"/>
            <a:ext cx="2571768" cy="2286016"/>
          </a:xfrm>
          <a:prstGeom prst="rect">
            <a:avLst/>
          </a:prstGeom>
        </p:spPr>
      </p:pic>
      <p:pic>
        <p:nvPicPr>
          <p:cNvPr id="6" name="Picture 2" descr="Н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14818"/>
            <a:ext cx="2861459" cy="211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tehno0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920922">
            <a:off x="3643306" y="500042"/>
            <a:ext cx="2081482" cy="1571636"/>
          </a:xfrm>
          <a:prstGeom prst="rect">
            <a:avLst/>
          </a:prstGeom>
        </p:spPr>
      </p:pic>
      <p:pic>
        <p:nvPicPr>
          <p:cNvPr id="8" name="Рисунок 7" descr="9601eda9c56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54589">
            <a:off x="3571868" y="4643446"/>
            <a:ext cx="1358757" cy="1995814"/>
          </a:xfrm>
          <a:prstGeom prst="rect">
            <a:avLst/>
          </a:prstGeom>
        </p:spPr>
      </p:pic>
      <p:pic>
        <p:nvPicPr>
          <p:cNvPr id="9" name="Рисунок 8" descr="76680a85e1d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42975">
            <a:off x="714348" y="4000504"/>
            <a:ext cx="1933576" cy="2032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972452" cy="1828800"/>
          </a:xfrm>
          <a:solidFill>
            <a:srgbClr val="00B050"/>
          </a:solidFill>
          <a:ln w="44450">
            <a:solidFill>
              <a:schemeClr val="bg2">
                <a:lumMod val="50000"/>
              </a:schemeClr>
            </a:solidFill>
          </a:ln>
        </p:spPr>
        <p:txBody>
          <a:bodyPr anchor="ctr"/>
          <a:lstStyle/>
          <a:p>
            <a:r>
              <a:rPr lang="ru-RU" sz="9600" dirty="0" smtClean="0"/>
              <a:t>   </a:t>
            </a:r>
            <a:r>
              <a:rPr lang="ru-RU" sz="9600" dirty="0" smtClean="0">
                <a:solidFill>
                  <a:srgbClr val="FF0000"/>
                </a:solidFill>
              </a:rPr>
              <a:t>АЗБУКА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507786"/>
            <a:ext cx="8715436" cy="2135660"/>
          </a:xfrm>
          <a:solidFill>
            <a:srgbClr val="00B050"/>
          </a:solidFill>
          <a:ln w="444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6600" dirty="0" smtClean="0"/>
              <a:t> наш бортовой</a:t>
            </a:r>
          </a:p>
          <a:p>
            <a:r>
              <a:rPr lang="ru-RU" sz="6600" dirty="0" smtClean="0"/>
              <a:t>                   журнал</a:t>
            </a:r>
            <a:endParaRPr lang="ru-RU" sz="66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929586" y="307181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71472" y="185736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286644" y="57148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000760" y="571501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857620" y="471488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428596" y="3357562"/>
            <a:ext cx="3286116" cy="300037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1214414" y="4071942"/>
            <a:ext cx="1714512" cy="157163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86578" y="4786322"/>
            <a:ext cx="2076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С. 56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651</TotalTime>
  <Words>148</Words>
  <Application>Microsoft Office PowerPoint</Application>
  <PresentationFormat>Экран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Яркая</vt:lpstr>
      <vt:lpstr>Урок  обучения  грамоте Чтение</vt:lpstr>
      <vt:lpstr>КОСМИЧЕСКОЕ                                  ПУТЕШЕСТВИЕ</vt:lpstr>
      <vt:lpstr>СОЛНЕЧНАЯ СИСТЕМА</vt:lpstr>
      <vt:lpstr>Земля</vt:lpstr>
      <vt:lpstr>Слайд 5</vt:lpstr>
      <vt:lpstr> 3, 2, 1 –          ПУСК!</vt:lpstr>
      <vt:lpstr>СОЛНЕЧНАЯ СИСТЕМА</vt:lpstr>
      <vt:lpstr>Слайд 8</vt:lpstr>
      <vt:lpstr>   АЗБУКА</vt:lpstr>
      <vt:lpstr>                                                                СС Сс</vt:lpstr>
      <vt:lpstr>Слайд 11</vt:lpstr>
      <vt:lpstr>СОЛНЕЧНАЯ СИСТЕМА</vt:lpstr>
      <vt:lpstr> 3, 2, 1 –          ПУСК!</vt:lpstr>
      <vt:lpstr>СОЛНЕЧНАЯ СИСТЕМА</vt:lpstr>
      <vt:lpstr>СОЛНЕЧНАЯ СИСТЕМА</vt:lpstr>
      <vt:lpstr>Слайд 16</vt:lpstr>
      <vt:lpstr>Мы закончили дела!  Возвращаться нам                             пора!</vt:lpstr>
      <vt:lpstr>Слайд 18</vt:lpstr>
      <vt:lpstr>Урок закончен.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грамоте. 1 класс (Образовательная программа «Школа 2100…»)</dc:title>
  <dc:creator>ACER</dc:creator>
  <cp:lastModifiedBy>Admin</cp:lastModifiedBy>
  <cp:revision>86</cp:revision>
  <dcterms:created xsi:type="dcterms:W3CDTF">2011-08-23T08:56:21Z</dcterms:created>
  <dcterms:modified xsi:type="dcterms:W3CDTF">2011-12-07T04:27:27Z</dcterms:modified>
</cp:coreProperties>
</file>