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ED10-75FF-4682-8193-1745B1CC1FD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63F-5964-4360-85F6-A942B4E75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ED10-75FF-4682-8193-1745B1CC1FD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63F-5964-4360-85F6-A942B4E75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ED10-75FF-4682-8193-1745B1CC1FD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63F-5964-4360-85F6-A942B4E75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ED10-75FF-4682-8193-1745B1CC1FD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63F-5964-4360-85F6-A942B4E75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ED10-75FF-4682-8193-1745B1CC1FD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63F-5964-4360-85F6-A942B4E75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ED10-75FF-4682-8193-1745B1CC1FD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63F-5964-4360-85F6-A942B4E75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ED10-75FF-4682-8193-1745B1CC1FD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63F-5964-4360-85F6-A942B4E75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ED10-75FF-4682-8193-1745B1CC1FD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63F-5964-4360-85F6-A942B4E75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ED10-75FF-4682-8193-1745B1CC1FD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63F-5964-4360-85F6-A942B4E75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ED10-75FF-4682-8193-1745B1CC1FD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63F-5964-4360-85F6-A942B4E75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4ED10-75FF-4682-8193-1745B1CC1FD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2363F-5964-4360-85F6-A942B4E75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4ED10-75FF-4682-8193-1745B1CC1FDC}" type="datetimeFigureOut">
              <a:rPr lang="ru-RU" smtClean="0"/>
              <a:pPr/>
              <a:t>20.01.2011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2363F-5964-4360-85F6-A942B4E75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3/v-bugaenko.2/0_1d25_888e1497_X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ea3091651b4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191425" cy="553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3 из 233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714356"/>
            <a:ext cx="7000923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18675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572428" cy="519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S2021565-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86742" cy="562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Documents and Settings\Admin\Рабочий стол\shor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554833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Рабочий стол\0008-008-Simmetrija-v-arkhitektur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35811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marra_352x416_as426_19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1"/>
            <a:ext cx="5643602" cy="4714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Admin\Рабочий стол\24965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358114" cy="5483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dmin\Рабочий стол\152738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685804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Admin\Рабочий стол\india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6500858" cy="5568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Admin\Рабочий стол\05021010182877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6884359" cy="5411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0004-004-Zadachi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929617" cy="5483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Рабочий стол\2781814_larg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500990" cy="5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dmin\Рабочий стол\0009-009-Simmetrija-v-tekhnik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858047" cy="5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Admin\Рабочий стол\0010-010-Simmetrija-v-bytu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500990" cy="5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Admin\Рабочий стол\0906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000791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Admin\Рабочий стол\0012-012-Zakljucheni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6786609" cy="5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Рабочий стол\0002-002-O-simmetrija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215237" cy="5483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0007-007-Simmetrija-v-prirod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15303" cy="5911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2784521_larg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336" y="428604"/>
            <a:ext cx="3969912" cy="3705251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107311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0423" y="2786058"/>
            <a:ext cx="3946419" cy="3649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1618ecee60aa044c11f5aef32ca_prev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00092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symmetry-in-natur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143799" cy="5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38470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71517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meduza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35798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1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14380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2011-01-20T11:53:16Z</dcterms:created>
  <dcterms:modified xsi:type="dcterms:W3CDTF">2011-01-20T12:38:43Z</dcterms:modified>
</cp:coreProperties>
</file>