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EECC-DEB1-4725-B1A9-2A0C9B8998B7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F1F-0EA1-4A27-989C-FFC5A692F4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EECC-DEB1-4725-B1A9-2A0C9B8998B7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F1F-0EA1-4A27-989C-FFC5A692F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EECC-DEB1-4725-B1A9-2A0C9B8998B7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F1F-0EA1-4A27-989C-FFC5A692F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EECC-DEB1-4725-B1A9-2A0C9B8998B7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F1F-0EA1-4A27-989C-FFC5A692F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EECC-DEB1-4725-B1A9-2A0C9B8998B7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1AAF1F-0EA1-4A27-989C-FFC5A692F4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EECC-DEB1-4725-B1A9-2A0C9B8998B7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F1F-0EA1-4A27-989C-FFC5A692F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EECC-DEB1-4725-B1A9-2A0C9B8998B7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F1F-0EA1-4A27-989C-FFC5A692F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EECC-DEB1-4725-B1A9-2A0C9B8998B7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F1F-0EA1-4A27-989C-FFC5A692F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EECC-DEB1-4725-B1A9-2A0C9B8998B7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F1F-0EA1-4A27-989C-FFC5A692F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EECC-DEB1-4725-B1A9-2A0C9B8998B7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F1F-0EA1-4A27-989C-FFC5A692F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EECC-DEB1-4725-B1A9-2A0C9B8998B7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F1F-0EA1-4A27-989C-FFC5A692F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E1EECC-DEB1-4725-B1A9-2A0C9B8998B7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1AAF1F-0EA1-4A27-989C-FFC5A692F4E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142984"/>
            <a:ext cx="57864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КВН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286124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«Наша безопасность», «Чему учит экономика», и «Путешествие по городам и странам»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000636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Автор презентации учитель начальных классов МОУ СОШ</a:t>
            </a:r>
          </a:p>
          <a:p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                                 с. </a:t>
            </a:r>
            <a:r>
              <a:rPr lang="ru-RU" sz="2400" dirty="0" err="1" smtClean="0">
                <a:latin typeface="Monotype Corsiva" pitchFamily="66" charset="0"/>
              </a:rPr>
              <a:t>Песчаноозёрка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                            </a:t>
            </a:r>
            <a:r>
              <a:rPr lang="ru-RU" sz="2400" dirty="0" err="1" smtClean="0">
                <a:latin typeface="Monotype Corsiva" pitchFamily="66" charset="0"/>
              </a:rPr>
              <a:t>Петрина</a:t>
            </a:r>
            <a:r>
              <a:rPr lang="ru-RU" sz="2400" dirty="0" smtClean="0">
                <a:latin typeface="Monotype Corsiva" pitchFamily="66" charset="0"/>
              </a:rPr>
              <a:t> Лиана Валерьевна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 descr="C:\Users\USER\Desktop\гифы\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28604"/>
            <a:ext cx="1785944" cy="178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6 конкурс «Найди пару»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71448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Соедините название страны с её столицей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214554"/>
            <a:ext cx="8286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Франция                                                    Лондон</a:t>
            </a:r>
          </a:p>
          <a:p>
            <a:endParaRPr lang="ru-RU" dirty="0"/>
          </a:p>
          <a:p>
            <a:r>
              <a:rPr lang="ru-RU" dirty="0" smtClean="0"/>
              <a:t>Великобритания                                       Афины</a:t>
            </a:r>
          </a:p>
          <a:p>
            <a:endParaRPr lang="ru-RU" dirty="0"/>
          </a:p>
          <a:p>
            <a:r>
              <a:rPr lang="ru-RU" dirty="0" smtClean="0"/>
              <a:t>Италия                                                      Париж</a:t>
            </a:r>
          </a:p>
          <a:p>
            <a:endParaRPr lang="ru-RU" dirty="0"/>
          </a:p>
          <a:p>
            <a:r>
              <a:rPr lang="ru-RU" dirty="0" smtClean="0"/>
              <a:t>Германия                                                   Рим</a:t>
            </a:r>
          </a:p>
          <a:p>
            <a:endParaRPr lang="ru-RU" dirty="0"/>
          </a:p>
          <a:p>
            <a:r>
              <a:rPr lang="ru-RU" dirty="0" smtClean="0"/>
              <a:t>Греция                                                       Берн</a:t>
            </a:r>
          </a:p>
          <a:p>
            <a:endParaRPr lang="ru-RU" dirty="0"/>
          </a:p>
          <a:p>
            <a:r>
              <a:rPr lang="ru-RU" dirty="0" smtClean="0"/>
              <a:t>Австрия                                                     Берлин</a:t>
            </a:r>
          </a:p>
          <a:p>
            <a:endParaRPr lang="ru-RU" dirty="0"/>
          </a:p>
          <a:p>
            <a:r>
              <a:rPr lang="ru-RU" dirty="0" smtClean="0"/>
              <a:t>Швейцария                                                Вена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428728" y="2500306"/>
            <a:ext cx="2857520" cy="1071570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214546" y="2428868"/>
            <a:ext cx="2071702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285852" y="3500438"/>
            <a:ext cx="2928958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28728" y="4143380"/>
            <a:ext cx="2857520" cy="10715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428728" y="3071810"/>
            <a:ext cx="2928958" cy="15716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28728" y="5214950"/>
            <a:ext cx="3000396" cy="5000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785918" y="4714884"/>
            <a:ext cx="2500330" cy="10715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 descr="C:\Users\USER\Desktop\гифы\CAT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125" y="4071942"/>
            <a:ext cx="3621875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 конкурс «Разминка»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</a:t>
            </a:r>
            <a:r>
              <a:rPr lang="ru-RU" sz="2000" dirty="0" smtClean="0">
                <a:solidFill>
                  <a:srgbClr val="002060"/>
                </a:solidFill>
              </a:rPr>
              <a:t>Назовите номер телефона для вызова пожарных </a:t>
            </a:r>
            <a:r>
              <a:rPr lang="ru-RU" sz="2000" dirty="0" smtClean="0"/>
              <a:t>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01</a:t>
            </a:r>
          </a:p>
          <a:p>
            <a:endParaRPr lang="ru-RU" sz="2000" dirty="0"/>
          </a:p>
          <a:p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002060"/>
                </a:solidFill>
              </a:rPr>
              <a:t>Если в квартире произошла авария водопровода, что нужно  сделать</a:t>
            </a:r>
            <a:r>
              <a:rPr lang="ru-RU" sz="2000" dirty="0" smtClean="0"/>
              <a:t>?        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Завернуть специальный вентиль</a:t>
            </a:r>
          </a:p>
          <a:p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Назовите номер телефона для вызова газовой службы</a:t>
            </a:r>
            <a:r>
              <a:rPr lang="ru-RU" sz="2000" dirty="0" smtClean="0"/>
              <a:t>                 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</a:rPr>
              <a:t>04</a:t>
            </a:r>
          </a:p>
          <a:p>
            <a:pPr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Где разрешается ходить пешеходам?                    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</a:rPr>
              <a:t>только по тротуару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Где можно переходить улицу</a:t>
            </a:r>
            <a:r>
              <a:rPr lang="ru-RU" sz="2000" i="1" dirty="0" smtClean="0">
                <a:solidFill>
                  <a:srgbClr val="002060"/>
                </a:solidFill>
              </a:rPr>
              <a:t>?                                  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</a:rPr>
              <a:t>Там где положено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0" name="Picture 2" descr="C:\Users\USER\Desktop\гифы\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256"/>
            <a:ext cx="1876425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гифы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49" y="1357298"/>
            <a:ext cx="2914651" cy="36433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714356"/>
            <a:ext cx="7786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До какого возраста нельзя ездить на велосипеде?             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</a:rPr>
              <a:t>До 14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Назовите группы дорожных знаков.               </a:t>
            </a:r>
          </a:p>
          <a:p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i="1" dirty="0" smtClean="0">
                <a:solidFill>
                  <a:srgbClr val="FF0000"/>
                </a:solidFill>
              </a:rPr>
              <a:t>Предупреждающие, запрещающие, предписывающие, информационно-указательные, знаки сервиса.</a:t>
            </a:r>
          </a:p>
          <a:p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Назовите опасные места дома</a:t>
            </a:r>
            <a:r>
              <a:rPr lang="ru-RU" sz="2000" dirty="0" smtClean="0"/>
              <a:t>.   </a:t>
            </a:r>
          </a:p>
          <a:p>
            <a:pPr>
              <a:buFontTx/>
              <a:buChar char="-"/>
            </a:pPr>
            <a:r>
              <a:rPr lang="ru-RU" sz="2000" dirty="0" smtClean="0"/>
              <a:t>   </a:t>
            </a:r>
            <a:r>
              <a:rPr lang="ru-RU" sz="2000" i="1" dirty="0" smtClean="0">
                <a:solidFill>
                  <a:srgbClr val="FF0000"/>
                </a:solidFill>
              </a:rPr>
              <a:t>Балкон, лифт, подоконник</a:t>
            </a:r>
            <a:r>
              <a:rPr lang="ru-RU" sz="2000" b="1" dirty="0" smtClean="0"/>
              <a:t>.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Какие правила нужно соблюдать  при грозе? 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Нельзя прятаться под высокие деревья, особенно отдельно стоящих, нельзя купаться, нельзя находиться около металлических предметов.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-Что такое экологическая безопасность?      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Это защита от вредного воздействия загрязнённой окружающей среды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2 конкурс «Что лишнее?»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83582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Пизанская башня, Эйфелева башня, Статуя Свободы, Северная Корея, Тадж-Махал, Сиднейская опера.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гифы\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84296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Сергиев посад, Переславль Залесский, Украина, Ростов, Углич, Ярославль, Кострома, Плес, Суздаль, Владимир. 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гифы\36_2_5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8603" cy="242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3</a:t>
            </a:r>
            <a:r>
              <a:rPr lang="ru-RU" sz="5400" dirty="0" smtClean="0"/>
              <a:t> конкурс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06" y="1857364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Капитаны по очереди называют названия стран Европы. Кто последний назовёт, тот и победил.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гифы\baby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27" y="3639487"/>
            <a:ext cx="2214573" cy="32185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r>
              <a:rPr lang="ru-RU" dirty="0" smtClean="0"/>
              <a:t> конкурс « Дай определение»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785926"/>
            <a:ext cx="81439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800" dirty="0" smtClean="0">
                <a:solidFill>
                  <a:srgbClr val="0070C0"/>
                </a:solidFill>
              </a:rPr>
              <a:t>Потребность-</a:t>
            </a:r>
            <a:r>
              <a:rPr lang="ru-RU" sz="2800" dirty="0" smtClean="0"/>
              <a:t>……………..</a:t>
            </a:r>
          </a:p>
          <a:p>
            <a:r>
              <a:rPr lang="ru-RU" sz="2800" dirty="0" smtClean="0"/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(Что нужно людям для жизни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</a:rPr>
              <a:t>Товар-</a:t>
            </a:r>
            <a:r>
              <a:rPr lang="ru-RU" sz="2800" dirty="0" smtClean="0">
                <a:solidFill>
                  <a:schemeClr val="bg1"/>
                </a:solidFill>
              </a:rPr>
              <a:t>…………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i="1" dirty="0" err="1" smtClean="0">
                <a:solidFill>
                  <a:srgbClr val="002060"/>
                </a:solidFill>
              </a:rPr>
              <a:t>Вещи,предметы</a:t>
            </a:r>
            <a:r>
              <a:rPr lang="ru-RU" sz="2800" i="1" dirty="0" smtClean="0">
                <a:solidFill>
                  <a:srgbClr val="002060"/>
                </a:solidFill>
              </a:rPr>
              <a:t>, с помощью которых люди удовлетворяют свои потребности)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</a:rPr>
              <a:t>Услуги-</a:t>
            </a:r>
            <a:r>
              <a:rPr lang="ru-RU" sz="2800" dirty="0" smtClean="0">
                <a:solidFill>
                  <a:schemeClr val="bg1"/>
                </a:solidFill>
              </a:rPr>
              <a:t> ……………….. 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</a:rPr>
              <a:t>(работа, которую люди выполняют, чтобы удовлетворить потребности.)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</a:rPr>
              <a:t>Капитал</a:t>
            </a:r>
            <a:r>
              <a:rPr lang="ru-RU" sz="2800" dirty="0" smtClean="0">
                <a:solidFill>
                  <a:schemeClr val="bg1"/>
                </a:solidFill>
              </a:rPr>
              <a:t>-….. 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</a:rPr>
              <a:t>(всё что сделано руками людей)</a:t>
            </a: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гифы\124402056510129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228600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5 конкурс «Угадай о ком идёт речь»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600200"/>
            <a:ext cx="6472254" cy="4709160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Он родился 2 апреля 1805 года в маленькой стране Дании. Отец его был бедный башмачник, и детство его прошло в скромном доме. Там он мог видеть всё, что потом ожило в его сказках и приобрело глубокий смысл: и солдатика, сделанного из старой оловянной  ложки; и штопальную иглу; и тот огород в ящике.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(</a:t>
            </a:r>
            <a:r>
              <a:rPr lang="ru-RU" dirty="0" err="1" smtClean="0"/>
              <a:t>Ответ:Г.Х</a:t>
            </a:r>
            <a:r>
              <a:rPr lang="ru-RU" dirty="0" smtClean="0"/>
              <a:t>. Андерсен)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Это выдающийся австрийский композитор, дирижёр, скрипач. Родился в Вене в семье европейски знаменитого музыканта. Наиболее полно талант музыканта раскрылся в вальсах, закрепивших за ним славу классика этого жанра. Подлинными шедеврами  стали его вальсы «Сказки венского леса», «на прекрасном </a:t>
            </a:r>
            <a:r>
              <a:rPr lang="ru-RU" dirty="0" err="1" smtClean="0"/>
              <a:t>голубом</a:t>
            </a:r>
            <a:r>
              <a:rPr lang="ru-RU" dirty="0" smtClean="0"/>
              <a:t> </a:t>
            </a:r>
            <a:r>
              <a:rPr lang="ru-RU" dirty="0" smtClean="0"/>
              <a:t>Д</a:t>
            </a:r>
            <a:r>
              <a:rPr lang="ru-RU" dirty="0" smtClean="0"/>
              <a:t>унае».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       (Ответ: И.Штраус)</a:t>
            </a:r>
            <a:endParaRPr lang="ru-RU" dirty="0"/>
          </a:p>
        </p:txBody>
      </p:sp>
      <p:pic>
        <p:nvPicPr>
          <p:cNvPr id="5" name="Picture 2" descr="C:\Users\USER\Desktop\гифы\11479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643314"/>
            <a:ext cx="3614185" cy="2305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437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1 конкурс «Разминка»</vt:lpstr>
      <vt:lpstr>Слайд 3</vt:lpstr>
      <vt:lpstr>2 конкурс «Что лишнее?»</vt:lpstr>
      <vt:lpstr>Слайд 5</vt:lpstr>
      <vt:lpstr>3 конкурс</vt:lpstr>
      <vt:lpstr>4 конкурс « Дай определение»</vt:lpstr>
      <vt:lpstr>5 конкурс «Угадай о ком идёт речь»</vt:lpstr>
      <vt:lpstr>Слайд 9</vt:lpstr>
      <vt:lpstr>6 конкурс «Найди пару»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2012-12-09T11:28:54Z</dcterms:created>
  <dcterms:modified xsi:type="dcterms:W3CDTF">2012-12-09T14:16:30Z</dcterms:modified>
</cp:coreProperties>
</file>