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6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0F49E6-F4E2-4480-BCE2-05871901D046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0"/>
            <a:ext cx="3786182" cy="28396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64318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</a:rPr>
              <a:t>Животноводство</a:t>
            </a:r>
            <a:endParaRPr lang="ru-RU" sz="60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8" name="Picture 4" descr="C:\Users\USER\Desktop\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32611"/>
            <a:ext cx="2286016" cy="28575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143240" y="5072074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Автор презентации учитель начальных классов </a:t>
            </a:r>
          </a:p>
          <a:p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                 МОУ СОШ с. </a:t>
            </a:r>
            <a:r>
              <a:rPr lang="ru-RU" sz="2400" dirty="0" err="1" smtClean="0">
                <a:latin typeface="Monotype Corsiva" pitchFamily="66" charset="0"/>
              </a:rPr>
              <a:t>Песчаноозёрка</a:t>
            </a:r>
            <a:endParaRPr lang="ru-RU" sz="2400" dirty="0" smtClean="0">
              <a:latin typeface="Monotype Corsiva" pitchFamily="66" charset="0"/>
            </a:endParaRPr>
          </a:p>
          <a:p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                </a:t>
            </a:r>
            <a:r>
              <a:rPr lang="ru-RU" sz="2400" dirty="0" err="1" smtClean="0">
                <a:latin typeface="Monotype Corsiva" pitchFamily="66" charset="0"/>
              </a:rPr>
              <a:t>Петрина</a:t>
            </a:r>
            <a:r>
              <a:rPr lang="ru-RU" sz="2400" dirty="0" smtClean="0">
                <a:latin typeface="Monotype Corsiva" pitchFamily="66" charset="0"/>
              </a:rPr>
              <a:t> Лиана Валерьевна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</a:rPr>
              <a:t>Отгадай загадки</a:t>
            </a:r>
            <a:endParaRPr lang="ru-RU" sz="54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071678"/>
            <a:ext cx="342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Заплелись густые травы,</a:t>
            </a:r>
          </a:p>
          <a:p>
            <a:r>
              <a:rPr lang="ru-RU" dirty="0" smtClean="0">
                <a:latin typeface="Comic Sans MS" pitchFamily="66" charset="0"/>
              </a:rPr>
              <a:t>Закудрявились луга,</a:t>
            </a:r>
          </a:p>
          <a:p>
            <a:r>
              <a:rPr lang="ru-RU" dirty="0" smtClean="0">
                <a:latin typeface="Comic Sans MS" pitchFamily="66" charset="0"/>
              </a:rPr>
              <a:t>Да и сам я весь кудрявый,</a:t>
            </a:r>
          </a:p>
          <a:p>
            <a:r>
              <a:rPr lang="ru-RU" dirty="0" smtClean="0">
                <a:latin typeface="Comic Sans MS" pitchFamily="66" charset="0"/>
              </a:rPr>
              <a:t>Даже завитком рога.</a:t>
            </a:r>
          </a:p>
          <a:p>
            <a:endParaRPr lang="ru-RU" dirty="0"/>
          </a:p>
        </p:txBody>
      </p:sp>
      <p:pic>
        <p:nvPicPr>
          <p:cNvPr id="2050" name="Picture 2" descr="C:\Users\USER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714752"/>
            <a:ext cx="2906485" cy="20002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929322" y="4643446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Рыжий молокозавод</a:t>
            </a:r>
          </a:p>
          <a:p>
            <a:r>
              <a:rPr lang="ru-RU" dirty="0" smtClean="0">
                <a:latin typeface="Comic Sans MS" pitchFamily="66" charset="0"/>
              </a:rPr>
              <a:t>День жуёт и ночь жуёт:</a:t>
            </a:r>
          </a:p>
          <a:p>
            <a:r>
              <a:rPr lang="ru-RU" dirty="0" smtClean="0">
                <a:latin typeface="Comic Sans MS" pitchFamily="66" charset="0"/>
              </a:rPr>
              <a:t>Ведь траву не так легко</a:t>
            </a:r>
          </a:p>
          <a:p>
            <a:r>
              <a:rPr lang="ru-RU" dirty="0" smtClean="0">
                <a:latin typeface="Comic Sans MS" pitchFamily="66" charset="0"/>
              </a:rPr>
              <a:t>Переделать в молоко.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2051" name="Picture 3" descr="C:\Users\USER\Desktop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000240"/>
            <a:ext cx="3009896" cy="2257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857232"/>
            <a:ext cx="4357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Не мой бы труд,</a:t>
            </a:r>
          </a:p>
          <a:p>
            <a:r>
              <a:rPr lang="ru-RU" dirty="0" smtClean="0">
                <a:latin typeface="Comic Sans MS" pitchFamily="66" charset="0"/>
              </a:rPr>
              <a:t>Не мой бы бег,</a:t>
            </a:r>
          </a:p>
          <a:p>
            <a:r>
              <a:rPr lang="ru-RU" dirty="0" smtClean="0">
                <a:latin typeface="Comic Sans MS" pitchFamily="66" charset="0"/>
              </a:rPr>
              <a:t>Ты плохо жил бы, человек.</a:t>
            </a:r>
          </a:p>
          <a:p>
            <a:r>
              <a:rPr lang="ru-RU" dirty="0" smtClean="0">
                <a:latin typeface="Comic Sans MS" pitchFamily="66" charset="0"/>
              </a:rPr>
              <a:t>Но в век машины и мотора,</a:t>
            </a:r>
          </a:p>
          <a:p>
            <a:r>
              <a:rPr lang="ru-RU" dirty="0" smtClean="0">
                <a:latin typeface="Comic Sans MS" pitchFamily="66" charset="0"/>
              </a:rPr>
              <a:t>Боюсь, в отставке буду скоро.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074" name="Picture 2" descr="C:\Users\USER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14356"/>
            <a:ext cx="1852602" cy="21894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00694" y="378619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У кого рога длиннее хвоста?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075" name="Picture 3" descr="C:\Users\USER\Desktop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714884"/>
            <a:ext cx="2332035" cy="183453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00100" y="2857496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Хвост крючком, нос пятачком.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076" name="Picture 4" descr="C:\Users\USER\Desktop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3714752"/>
            <a:ext cx="3045313" cy="2162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071546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Животноводство</a:t>
            </a:r>
            <a:r>
              <a:rPr lang="ru-RU" sz="2800" dirty="0" smtClean="0">
                <a:latin typeface="Monotype Corsiva" pitchFamily="66" charset="0"/>
              </a:rPr>
              <a:t>-  это отрасль сельского хозяйства, которая занимается разведением домашних животных.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4348" y="221455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Птицеводство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71736" y="221455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Овцеводство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29190" y="22145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Рыбоводство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71604" y="292893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Свиноводство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00496" y="285749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Пчеловодство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72264" y="285749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Звероводство</a:t>
            </a:r>
            <a:endParaRPr lang="ru-RU" dirty="0">
              <a:latin typeface="Comic Sans MS" pitchFamily="66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rot="5400000">
            <a:off x="1214414" y="20716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1964513" y="253602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3071802" y="20716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4214810" y="242886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5572132" y="214311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>
            <a:off x="7286644" y="242886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0034" y="38576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Коневодство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00364" y="371475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Скотоводство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86446" y="371475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Оленеводство</a:t>
            </a:r>
            <a:endParaRPr lang="ru-RU" dirty="0">
              <a:latin typeface="Comic Sans MS" pitchFamily="66" charset="0"/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 rot="5400000">
            <a:off x="142844" y="2928934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>
            <a:off x="2893207" y="2893215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>
            <a:off x="5572926" y="285670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62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528638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72132" y="1214422"/>
            <a:ext cx="33575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Monotype Corsiva" pitchFamily="66" charset="0"/>
              </a:rPr>
              <a:t>Слово </a:t>
            </a: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«ветеринар» </a:t>
            </a:r>
            <a:r>
              <a:rPr lang="ru-RU" sz="4400" dirty="0" smtClean="0">
                <a:latin typeface="Monotype Corsiva" pitchFamily="66" charset="0"/>
              </a:rPr>
              <a:t>означает «лечащий скот». Слово это латинское.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Вывод: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Животноводство – это выращивание домашних животных для получения продуктов питания и материалов для промышленности. Среди сельскохозяйственных животных есть звери, птицы, рыбы, насекомые.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159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Животноводство</vt:lpstr>
      <vt:lpstr>Отгадай загадки</vt:lpstr>
      <vt:lpstr>Слайд 3</vt:lpstr>
      <vt:lpstr>Слайд 4</vt:lpstr>
      <vt:lpstr>Слайд 5</vt:lpstr>
      <vt:lpstr>Слайд 6</vt:lpstr>
      <vt:lpstr>Вывод: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Животноводство</dc:title>
  <dc:creator>USER</dc:creator>
  <cp:lastModifiedBy>USER</cp:lastModifiedBy>
  <cp:revision>11</cp:revision>
  <dcterms:created xsi:type="dcterms:W3CDTF">2012-12-08T19:38:33Z</dcterms:created>
  <dcterms:modified xsi:type="dcterms:W3CDTF">2012-12-08T21:27:43Z</dcterms:modified>
</cp:coreProperties>
</file>