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1" r:id="rId3"/>
    <p:sldId id="258" r:id="rId4"/>
    <p:sldId id="267" r:id="rId5"/>
    <p:sldId id="268" r:id="rId6"/>
    <p:sldId id="269" r:id="rId7"/>
    <p:sldId id="270" r:id="rId8"/>
    <p:sldId id="256" r:id="rId9"/>
    <p:sldId id="271" r:id="rId10"/>
    <p:sldId id="265" r:id="rId11"/>
    <p:sldId id="257" r:id="rId12"/>
    <p:sldId id="259" r:id="rId13"/>
    <p:sldId id="264" r:id="rId14"/>
    <p:sldId id="26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3" r:id="rId23"/>
    <p:sldId id="262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dic.academic.ru/pictures/wiki/files/76/Living_of_East_Slavs_by_Ivanov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festival.1september.ru/files/articles/41/4103/410383/img2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hyperlink" Target="http://www.magput.ru/pics/large/49699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52.radikal.ru/i137/0908/e3/4c2cc2733255.jp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gorod.tomsk.ru/uploads/30655/1233937661/Iv_29.jp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ugabuga.ru/files/monsters/slav_mif/dazhdbog.gif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g3.nnm.ru/8/2/8/b/a/828baa1136f94ea81a1b5ae50fdebb94_full.jpg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copypast.ru/uploads/posts/1243961489_kikiiiimora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hyperlink" Target="http://dreamsilver-taro.narod.ru/libr/metod/amulet/slav/04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mr7.ru/netcat_files/825/620/ivana_kupali_580.jpg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narodsevera.ru/dat/pic/image/457-0_5674_44183778_l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hyperlink" Target="http://www.slavlib.ru/images/photoalbum/album_13/0olshanskiyb_berendei1997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1.liveinternet.ru/images/attach/c/0/44/545/44545538_p_a_suhodolskiy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Древние славяне</a:t>
            </a:r>
            <a:endParaRPr lang="ru-RU" dirty="0"/>
          </a:p>
        </p:txBody>
      </p:sp>
      <p:pic>
        <p:nvPicPr>
          <p:cNvPr id="23554" name="Picture 2" descr="http://festival.1september.ru/articles/521031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432048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 древних славян</a:t>
            </a:r>
            <a:endParaRPr lang="ru-RU" dirty="0"/>
          </a:p>
        </p:txBody>
      </p:sp>
      <p:pic>
        <p:nvPicPr>
          <p:cNvPr id="22530" name="Picture 2" descr="Картинка 30 из 20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pic>
        <p:nvPicPr>
          <p:cNvPr id="14338" name="Picture 2" descr="Картинка 2 из 20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5076825" cy="2647951"/>
          </a:xfrm>
          <a:prstGeom prst="rect">
            <a:avLst/>
          </a:prstGeom>
          <a:noFill/>
        </p:spPr>
      </p:pic>
      <p:pic>
        <p:nvPicPr>
          <p:cNvPr id="14340" name="Picture 4" descr="Картинка 71 из 205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3048000"/>
            <a:ext cx="507682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Картинка 23 из 20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славян</a:t>
            </a:r>
            <a:endParaRPr lang="ru-RU" dirty="0"/>
          </a:p>
        </p:txBody>
      </p:sp>
      <p:pic>
        <p:nvPicPr>
          <p:cNvPr id="21506" name="Picture 2" descr="Картинка 27 из 20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440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Барма</a:t>
            </a:r>
            <a:r>
              <a:rPr lang="ru-RU" dirty="0" smtClean="0"/>
              <a:t> – бог молитвы у славян</a:t>
            </a:r>
            <a:endParaRPr lang="ru-RU" dirty="0"/>
          </a:p>
        </p:txBody>
      </p:sp>
      <p:pic>
        <p:nvPicPr>
          <p:cNvPr id="17410" name="Picture 2" descr="Картинка 32 из 20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0768"/>
            <a:ext cx="6768752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Покровитель воздушных явлений</a:t>
            </a:r>
            <a:endParaRPr lang="ru-RU" dirty="0"/>
          </a:p>
        </p:txBody>
      </p:sp>
      <p:pic>
        <p:nvPicPr>
          <p:cNvPr id="29698" name="Picture 2" descr="http://festival.1september.ru/articles/521031/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5256584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Сварог</a:t>
            </a:r>
            <a:r>
              <a:rPr lang="ru-RU" dirty="0" smtClean="0"/>
              <a:t> – бог неба</a:t>
            </a:r>
            <a:endParaRPr lang="ru-RU" dirty="0"/>
          </a:p>
        </p:txBody>
      </p:sp>
      <p:pic>
        <p:nvPicPr>
          <p:cNvPr id="30722" name="Picture 2" descr="http://festival.1september.ru/articles/521031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5400600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Даждьбог</a:t>
            </a:r>
            <a:r>
              <a:rPr lang="ru-RU" dirty="0" smtClean="0"/>
              <a:t> – сын </a:t>
            </a:r>
            <a:r>
              <a:rPr lang="ru-RU" dirty="0" err="1" smtClean="0"/>
              <a:t>Сварога</a:t>
            </a:r>
            <a:r>
              <a:rPr lang="ru-RU" dirty="0" smtClean="0"/>
              <a:t>, бог жатвы</a:t>
            </a:r>
            <a:endParaRPr lang="ru-RU" dirty="0"/>
          </a:p>
        </p:txBody>
      </p:sp>
      <p:pic>
        <p:nvPicPr>
          <p:cNvPr id="31746" name="Picture 2" descr="http://festival.1september.ru/articles/521031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28800"/>
            <a:ext cx="525658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Велес – бог-покровитель животных</a:t>
            </a:r>
            <a:endParaRPr lang="ru-RU" dirty="0"/>
          </a:p>
        </p:txBody>
      </p:sp>
      <p:pic>
        <p:nvPicPr>
          <p:cNvPr id="32770" name="Picture 2" descr="http://festival.1september.ru/articles/521031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5904656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Макоша</a:t>
            </a:r>
            <a:r>
              <a:rPr lang="ru-RU" dirty="0" smtClean="0"/>
              <a:t> – богиня урожая, подательница благ</a:t>
            </a:r>
            <a:endParaRPr lang="ru-RU" dirty="0"/>
          </a:p>
        </p:txBody>
      </p:sp>
      <p:pic>
        <p:nvPicPr>
          <p:cNvPr id="33794" name="Picture 2" descr="http://festival.1september.ru/articles/521031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6192688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Девушка у воды</a:t>
            </a:r>
            <a:endParaRPr lang="ru-RU" dirty="0"/>
          </a:p>
        </p:txBody>
      </p:sp>
      <p:pic>
        <p:nvPicPr>
          <p:cNvPr id="18434" name="Picture 2" descr="Картинка 45 из 20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84784"/>
            <a:ext cx="6408712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Ярило – покровитель растительного мира</a:t>
            </a:r>
            <a:endParaRPr lang="ru-RU" dirty="0"/>
          </a:p>
        </p:txBody>
      </p:sp>
      <p:pic>
        <p:nvPicPr>
          <p:cNvPr id="34818" name="Picture 2" descr="http://festival.1september.ru/articles/521031/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048672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Леший, домовой, русалка</a:t>
            </a:r>
            <a:endParaRPr lang="ru-RU" dirty="0"/>
          </a:p>
        </p:txBody>
      </p:sp>
      <p:pic>
        <p:nvPicPr>
          <p:cNvPr id="35842" name="Picture 2" descr="http://festival.1september.ru/articles/521031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2857500" cy="4124325"/>
          </a:xfrm>
          <a:prstGeom prst="rect">
            <a:avLst/>
          </a:prstGeom>
          <a:noFill/>
        </p:spPr>
      </p:pic>
      <p:pic>
        <p:nvPicPr>
          <p:cNvPr id="35844" name="Picture 4" descr="http://festival.1september.ru/articles/521031/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988840"/>
            <a:ext cx="2476500" cy="3267075"/>
          </a:xfrm>
          <a:prstGeom prst="rect">
            <a:avLst/>
          </a:prstGeom>
          <a:noFill/>
        </p:spPr>
      </p:pic>
      <p:pic>
        <p:nvPicPr>
          <p:cNvPr id="35846" name="Picture 6" descr="http://festival.1september.ru/articles/521031/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844824"/>
            <a:ext cx="25146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Духи древних славян</a:t>
            </a:r>
            <a:endParaRPr lang="ru-RU" dirty="0"/>
          </a:p>
        </p:txBody>
      </p:sp>
      <p:pic>
        <p:nvPicPr>
          <p:cNvPr id="20482" name="Picture 2" descr="http://copypast.ru/uploads/posts/1243961489_kikiiiimor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3888432" cy="4608512"/>
          </a:xfrm>
          <a:prstGeom prst="rect">
            <a:avLst/>
          </a:prstGeom>
          <a:noFill/>
        </p:spPr>
      </p:pic>
      <p:pic>
        <p:nvPicPr>
          <p:cNvPr id="20484" name="Picture 4" descr="Картинка 0 из 314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556792"/>
            <a:ext cx="4608512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День Ивана Купалы – великий праздник славян</a:t>
            </a:r>
            <a:endParaRPr lang="ru-RU" dirty="0"/>
          </a:p>
        </p:txBody>
      </p:sp>
      <p:pic>
        <p:nvPicPr>
          <p:cNvPr id="19458" name="Picture 2" descr="Картинка 52 из 20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7920880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Первый русский богатырь Микула </a:t>
            </a:r>
            <a:r>
              <a:rPr lang="ru-RU" dirty="0" err="1" smtClean="0"/>
              <a:t>Селянович</a:t>
            </a:r>
            <a:endParaRPr lang="ru-RU" dirty="0"/>
          </a:p>
        </p:txBody>
      </p:sp>
      <p:pic>
        <p:nvPicPr>
          <p:cNvPr id="36866" name="Picture 2" descr="http://festival.1september.ru/articles/521031/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84784"/>
            <a:ext cx="4680520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Древние славяне</a:t>
            </a:r>
            <a:endParaRPr lang="ru-RU" dirty="0"/>
          </a:p>
        </p:txBody>
      </p:sp>
      <p:pic>
        <p:nvPicPr>
          <p:cNvPr id="15362" name="Picture 2" descr="Картинка 13 из 20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2857500" cy="3810000"/>
          </a:xfrm>
          <a:prstGeom prst="rect">
            <a:avLst/>
          </a:prstGeom>
          <a:noFill/>
        </p:spPr>
      </p:pic>
      <p:pic>
        <p:nvPicPr>
          <p:cNvPr id="15364" name="Picture 4" descr="Картинка 43 из 205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772816"/>
            <a:ext cx="443865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Происхождение славян</a:t>
            </a:r>
            <a:endParaRPr lang="ru-RU" dirty="0"/>
          </a:p>
        </p:txBody>
      </p:sp>
      <p:pic>
        <p:nvPicPr>
          <p:cNvPr id="24578" name="Picture 2" descr="http://festival.1september.ru/articles/521031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7416824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племена: </a:t>
            </a:r>
            <a:r>
              <a:rPr lang="ru-RU" sz="2800" b="1" dirty="0" err="1" smtClean="0"/>
              <a:t>словене</a:t>
            </a:r>
            <a:r>
              <a:rPr lang="ru-RU" sz="2800" b="1" dirty="0" smtClean="0"/>
              <a:t>, кривичи, </a:t>
            </a:r>
            <a:r>
              <a:rPr lang="ru-RU" sz="2800" b="1" dirty="0" err="1" smtClean="0"/>
              <a:t>полочане</a:t>
            </a:r>
            <a:r>
              <a:rPr lang="ru-RU" sz="2800" b="1" dirty="0" smtClean="0"/>
              <a:t>, вятичи, дреговичи, радимичи, северяне, древляне, полоняне, </a:t>
            </a:r>
            <a:r>
              <a:rPr lang="ru-RU" sz="2800" b="1" dirty="0" err="1" smtClean="0"/>
              <a:t>угличи</a:t>
            </a:r>
            <a:r>
              <a:rPr lang="ru-RU" sz="2800" b="1" dirty="0" smtClean="0"/>
              <a:t>, волыняне</a:t>
            </a:r>
            <a:r>
              <a:rPr lang="ru-RU" sz="2800" dirty="0" smtClean="0"/>
              <a:t>.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5602" name="Picture 2" descr="http://festival.1september.ru/articles/521031/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Изображение орудий труда, посуды</a:t>
            </a:r>
            <a:endParaRPr lang="ru-RU" dirty="0"/>
          </a:p>
        </p:txBody>
      </p:sp>
      <p:pic>
        <p:nvPicPr>
          <p:cNvPr id="26626" name="Picture 2" descr="http://festival.1september.ru/articles/521031/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85698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Поселение древних славян</a:t>
            </a:r>
            <a:endParaRPr lang="ru-RU" dirty="0"/>
          </a:p>
        </p:txBody>
      </p:sp>
      <p:pic>
        <p:nvPicPr>
          <p:cNvPr id="27650" name="Picture 2" descr="http://festival.1september.ru/articles/521031/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20080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Жилище в Венгрии. Сельская местность</a:t>
            </a:r>
            <a:endParaRPr lang="ru-RU" dirty="0"/>
          </a:p>
        </p:txBody>
      </p:sp>
      <p:pic>
        <p:nvPicPr>
          <p:cNvPr id="1026" name="Picture 2" descr="Картинка 1 из 20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 славян</a:t>
            </a:r>
            <a:endParaRPr lang="ru-RU" dirty="0"/>
          </a:p>
        </p:txBody>
      </p:sp>
      <p:pic>
        <p:nvPicPr>
          <p:cNvPr id="28674" name="Picture 2" descr="http://festival.1september.ru/articles/521031/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6984776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110</Words>
  <Application>Microsoft Office PowerPoint</Application>
  <PresentationFormat>Экран (4:3)</PresentationFormat>
  <Paragraphs>22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Древние славяне</vt:lpstr>
      <vt:lpstr>Девушка у воды</vt:lpstr>
      <vt:lpstr>Древние славяне</vt:lpstr>
      <vt:lpstr>Происхождение славян</vt:lpstr>
      <vt:lpstr>племена: словене, кривичи, полочане, вятичи, дреговичи, радимичи, северяне, древляне, полоняне, угличи, волыняне.  </vt:lpstr>
      <vt:lpstr>Изображение орудий труда, посуды</vt:lpstr>
      <vt:lpstr>Поселение древних славян</vt:lpstr>
      <vt:lpstr>Жилище в Венгрии. Сельская местность</vt:lpstr>
      <vt:lpstr>Дома славян</vt:lpstr>
      <vt:lpstr>Труд древних славян</vt:lpstr>
      <vt:lpstr>Слайд 11</vt:lpstr>
      <vt:lpstr>Слайд 12</vt:lpstr>
      <vt:lpstr>Город славян</vt:lpstr>
      <vt:lpstr>Барма – бог молитвы у славян</vt:lpstr>
      <vt:lpstr>Покровитель воздушных явлений</vt:lpstr>
      <vt:lpstr>Сварог – бог неба</vt:lpstr>
      <vt:lpstr>Даждьбог – сын Сварога, бог жатвы</vt:lpstr>
      <vt:lpstr>Велес – бог-покровитель животных</vt:lpstr>
      <vt:lpstr>Макоша – богиня урожая, подательница благ</vt:lpstr>
      <vt:lpstr>Ярило – покровитель растительного мира</vt:lpstr>
      <vt:lpstr>Леший, домовой, русалка</vt:lpstr>
      <vt:lpstr>Духи древних славян</vt:lpstr>
      <vt:lpstr>День Ивана Купалы – великий праздник славян</vt:lpstr>
      <vt:lpstr>Первый русский богатырь Микула Селянович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Жилище в Венгрии. Сельская местность</dc:title>
  <dc:creator>Артём</dc:creator>
  <cp:lastModifiedBy>user</cp:lastModifiedBy>
  <cp:revision>8</cp:revision>
  <dcterms:created xsi:type="dcterms:W3CDTF">2011-01-12T16:05:53Z</dcterms:created>
  <dcterms:modified xsi:type="dcterms:W3CDTF">2011-01-12T17:19:58Z</dcterms:modified>
</cp:coreProperties>
</file>