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93" r:id="rId3"/>
    <p:sldId id="269" r:id="rId4"/>
    <p:sldId id="266" r:id="rId5"/>
    <p:sldId id="267" r:id="rId6"/>
    <p:sldId id="282" r:id="rId7"/>
    <p:sldId id="268" r:id="rId8"/>
    <p:sldId id="291" r:id="rId9"/>
    <p:sldId id="278" r:id="rId10"/>
    <p:sldId id="288" r:id="rId11"/>
    <p:sldId id="279" r:id="rId12"/>
    <p:sldId id="280" r:id="rId13"/>
    <p:sldId id="284" r:id="rId14"/>
    <p:sldId id="281" r:id="rId15"/>
    <p:sldId id="257" r:id="rId16"/>
    <p:sldId id="277" r:id="rId17"/>
    <p:sldId id="286" r:id="rId18"/>
    <p:sldId id="289" r:id="rId19"/>
    <p:sldId id="270" r:id="rId20"/>
    <p:sldId id="25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719D-5A0C-4428-AED6-59438C92FDB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A572-41E9-4345-A38E-F0239AB3F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719D-5A0C-4428-AED6-59438C92FDB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A572-41E9-4345-A38E-F0239AB3F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719D-5A0C-4428-AED6-59438C92FDB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A572-41E9-4345-A38E-F0239AB3F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719D-5A0C-4428-AED6-59438C92FDB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A572-41E9-4345-A38E-F0239AB3F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719D-5A0C-4428-AED6-59438C92FDB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A572-41E9-4345-A38E-F0239AB3F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719D-5A0C-4428-AED6-59438C92FDB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A572-41E9-4345-A38E-F0239AB3F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719D-5A0C-4428-AED6-59438C92FDB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A572-41E9-4345-A38E-F0239AB3F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719D-5A0C-4428-AED6-59438C92FDB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A572-41E9-4345-A38E-F0239AB3F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719D-5A0C-4428-AED6-59438C92FDB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A572-41E9-4345-A38E-F0239AB3F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719D-5A0C-4428-AED6-59438C92FDB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A572-41E9-4345-A38E-F0239AB3F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719D-5A0C-4428-AED6-59438C92FDB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A572-41E9-4345-A38E-F0239AB3F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B719D-5A0C-4428-AED6-59438C92FDB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CA572-41E9-4345-A38E-F0239AB3F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" Target="slide1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" Target="slide1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143000"/>
          </a:xfrm>
        </p:spPr>
        <p:txBody>
          <a:bodyPr>
            <a:noAutofit/>
          </a:bodyPr>
          <a:lstStyle/>
          <a:p>
            <a:r>
              <a:rPr lang="ru-RU" sz="7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Ы </a:t>
            </a:r>
            <a:r>
              <a:rPr lang="ru-RU" sz="7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7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7224" y="571479"/>
            <a:ext cx="7072362" cy="53042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825" y="476250"/>
            <a:ext cx="8605838" cy="4392613"/>
            <a:chOff x="158" y="300"/>
            <a:chExt cx="5421" cy="2767"/>
          </a:xfrm>
        </p:grpSpPr>
        <p:sp>
          <p:nvSpPr>
            <p:cNvPr id="15365" name="Line 5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336675" y="454025"/>
            <a:ext cx="3306763" cy="4654550"/>
            <a:chOff x="842" y="286"/>
            <a:chExt cx="2083" cy="2932"/>
          </a:xfrm>
        </p:grpSpPr>
        <p:sp>
          <p:nvSpPr>
            <p:cNvPr id="15374" name="Freeform 14"/>
            <p:cNvSpPr>
              <a:spLocks/>
            </p:cNvSpPr>
            <p:nvPr/>
          </p:nvSpPr>
          <p:spPr bwMode="auto">
            <a:xfrm>
              <a:off x="842" y="286"/>
              <a:ext cx="1494" cy="2932"/>
            </a:xfrm>
            <a:custGeom>
              <a:avLst/>
              <a:gdLst/>
              <a:ahLst/>
              <a:cxnLst>
                <a:cxn ang="0">
                  <a:pos x="1627" y="1471"/>
                </a:cxn>
                <a:cxn ang="0">
                  <a:pos x="773" y="1646"/>
                </a:cxn>
                <a:cxn ang="0">
                  <a:pos x="88" y="2355"/>
                </a:cxn>
                <a:cxn ang="0">
                  <a:pos x="243" y="2684"/>
                </a:cxn>
                <a:cxn ang="0">
                  <a:pos x="1066" y="869"/>
                </a:cxn>
                <a:cxn ang="0">
                  <a:pos x="1368" y="115"/>
                </a:cxn>
                <a:cxn ang="0">
                  <a:pos x="1277" y="179"/>
                </a:cxn>
                <a:cxn ang="0">
                  <a:pos x="792" y="645"/>
                </a:cxn>
              </a:cxnLst>
              <a:rect l="0" t="0" r="r" b="b"/>
              <a:pathLst>
                <a:path w="1627" h="2932">
                  <a:moveTo>
                    <a:pt x="1627" y="1471"/>
                  </a:moveTo>
                  <a:cubicBezTo>
                    <a:pt x="1485" y="1500"/>
                    <a:pt x="1030" y="1499"/>
                    <a:pt x="773" y="1646"/>
                  </a:cubicBezTo>
                  <a:cubicBezTo>
                    <a:pt x="516" y="1793"/>
                    <a:pt x="176" y="2182"/>
                    <a:pt x="88" y="2355"/>
                  </a:cubicBezTo>
                  <a:cubicBezTo>
                    <a:pt x="0" y="2528"/>
                    <a:pt x="80" y="2932"/>
                    <a:pt x="243" y="2684"/>
                  </a:cubicBezTo>
                  <a:cubicBezTo>
                    <a:pt x="406" y="2436"/>
                    <a:pt x="878" y="1297"/>
                    <a:pt x="1066" y="869"/>
                  </a:cubicBezTo>
                  <a:cubicBezTo>
                    <a:pt x="1254" y="441"/>
                    <a:pt x="1333" y="230"/>
                    <a:pt x="1368" y="115"/>
                  </a:cubicBezTo>
                  <a:cubicBezTo>
                    <a:pt x="1403" y="0"/>
                    <a:pt x="1373" y="91"/>
                    <a:pt x="1277" y="179"/>
                  </a:cubicBezTo>
                  <a:cubicBezTo>
                    <a:pt x="1181" y="267"/>
                    <a:pt x="893" y="548"/>
                    <a:pt x="792" y="645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6" name="Freeform 16"/>
            <p:cNvSpPr>
              <a:spLocks/>
            </p:cNvSpPr>
            <p:nvPr/>
          </p:nvSpPr>
          <p:spPr bwMode="auto">
            <a:xfrm>
              <a:off x="1844" y="357"/>
              <a:ext cx="1036" cy="2710"/>
            </a:xfrm>
            <a:custGeom>
              <a:avLst/>
              <a:gdLst/>
              <a:ahLst/>
              <a:cxnLst>
                <a:cxn ang="0">
                  <a:pos x="834" y="2200"/>
                </a:cxn>
                <a:cxn ang="0">
                  <a:pos x="199" y="2573"/>
                </a:cxn>
                <a:cxn ang="0">
                  <a:pos x="14" y="2407"/>
                </a:cxn>
                <a:cxn ang="0">
                  <a:pos x="284" y="1667"/>
                </a:cxn>
                <a:cxn ang="0">
                  <a:pos x="1036" y="0"/>
                </a:cxn>
              </a:cxnLst>
              <a:rect l="0" t="0" r="r" b="b"/>
              <a:pathLst>
                <a:path w="1036" h="2607">
                  <a:moveTo>
                    <a:pt x="834" y="2200"/>
                  </a:moveTo>
                  <a:cubicBezTo>
                    <a:pt x="728" y="2262"/>
                    <a:pt x="336" y="2539"/>
                    <a:pt x="199" y="2573"/>
                  </a:cubicBezTo>
                  <a:cubicBezTo>
                    <a:pt x="62" y="2607"/>
                    <a:pt x="0" y="2558"/>
                    <a:pt x="14" y="2407"/>
                  </a:cubicBezTo>
                  <a:cubicBezTo>
                    <a:pt x="28" y="2256"/>
                    <a:pt x="114" y="2068"/>
                    <a:pt x="284" y="1667"/>
                  </a:cubicBezTo>
                  <a:cubicBezTo>
                    <a:pt x="454" y="1266"/>
                    <a:pt x="879" y="347"/>
                    <a:pt x="1036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69" name="AutoShape 9"/>
            <p:cNvSpPr>
              <a:spLocks noChangeArrowheads="1"/>
            </p:cNvSpPr>
            <p:nvPr/>
          </p:nvSpPr>
          <p:spPr bwMode="auto">
            <a:xfrm>
              <a:off x="1564" y="845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0" name="AutoShape 10"/>
            <p:cNvSpPr>
              <a:spLocks noChangeArrowheads="1"/>
            </p:cNvSpPr>
            <p:nvPr/>
          </p:nvSpPr>
          <p:spPr bwMode="auto">
            <a:xfrm>
              <a:off x="2834" y="286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241925" y="2636838"/>
            <a:ext cx="2498725" cy="2127250"/>
            <a:chOff x="3302" y="1661"/>
            <a:chExt cx="1574" cy="1340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3302" y="1661"/>
              <a:ext cx="576" cy="1340"/>
            </a:xfrm>
            <a:custGeom>
              <a:avLst/>
              <a:gdLst/>
              <a:ahLst/>
              <a:cxnLst>
                <a:cxn ang="0">
                  <a:pos x="0" y="1320"/>
                </a:cxn>
                <a:cxn ang="0">
                  <a:pos x="576" y="0"/>
                </a:cxn>
              </a:cxnLst>
              <a:rect l="0" t="0" r="r" b="b"/>
              <a:pathLst>
                <a:path w="576" h="1320">
                  <a:moveTo>
                    <a:pt x="0" y="1320"/>
                  </a:moveTo>
                  <a:cubicBezTo>
                    <a:pt x="96" y="1100"/>
                    <a:pt x="456" y="275"/>
                    <a:pt x="576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 rot="-209436">
              <a:off x="4054" y="1681"/>
              <a:ext cx="822" cy="1320"/>
            </a:xfrm>
            <a:custGeom>
              <a:avLst/>
              <a:gdLst/>
              <a:ahLst/>
              <a:cxnLst>
                <a:cxn ang="0">
                  <a:pos x="822" y="1038"/>
                </a:cxn>
                <a:cxn ang="0">
                  <a:pos x="301" y="1431"/>
                </a:cxn>
                <a:cxn ang="0">
                  <a:pos x="21" y="1402"/>
                </a:cxn>
                <a:cxn ang="0">
                  <a:pos x="174" y="971"/>
                </a:cxn>
                <a:cxn ang="0">
                  <a:pos x="601" y="0"/>
                </a:cxn>
              </a:cxnLst>
              <a:rect l="0" t="0" r="r" b="b"/>
              <a:pathLst>
                <a:path w="822" h="1492">
                  <a:moveTo>
                    <a:pt x="822" y="1038"/>
                  </a:moveTo>
                  <a:cubicBezTo>
                    <a:pt x="735" y="1103"/>
                    <a:pt x="434" y="1370"/>
                    <a:pt x="301" y="1431"/>
                  </a:cubicBezTo>
                  <a:cubicBezTo>
                    <a:pt x="168" y="1492"/>
                    <a:pt x="42" y="1479"/>
                    <a:pt x="21" y="1402"/>
                  </a:cubicBezTo>
                  <a:cubicBezTo>
                    <a:pt x="0" y="1325"/>
                    <a:pt x="78" y="1204"/>
                    <a:pt x="174" y="971"/>
                  </a:cubicBezTo>
                  <a:cubicBezTo>
                    <a:pt x="271" y="737"/>
                    <a:pt x="512" y="202"/>
                    <a:pt x="601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1" name="AutoShape 11"/>
            <p:cNvSpPr>
              <a:spLocks noChangeArrowheads="1"/>
            </p:cNvSpPr>
            <p:nvPr/>
          </p:nvSpPr>
          <p:spPr bwMode="auto">
            <a:xfrm>
              <a:off x="3822" y="1661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2" name="AutoShape 12"/>
            <p:cNvSpPr>
              <a:spLocks noChangeArrowheads="1"/>
            </p:cNvSpPr>
            <p:nvPr/>
          </p:nvSpPr>
          <p:spPr bwMode="auto">
            <a:xfrm>
              <a:off x="4558" y="1661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9" name="Freeform 19"/>
            <p:cNvSpPr>
              <a:spLocks/>
            </p:cNvSpPr>
            <p:nvPr/>
          </p:nvSpPr>
          <p:spPr bwMode="auto">
            <a:xfrm>
              <a:off x="3579" y="2242"/>
              <a:ext cx="813" cy="197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391" y="175"/>
                </a:cxn>
                <a:cxn ang="0">
                  <a:pos x="813" y="0"/>
                </a:cxn>
              </a:cxnLst>
              <a:rect l="0" t="0" r="r" b="b"/>
              <a:pathLst>
                <a:path w="813" h="197">
                  <a:moveTo>
                    <a:pt x="0" y="134"/>
                  </a:moveTo>
                  <a:cubicBezTo>
                    <a:pt x="67" y="139"/>
                    <a:pt x="256" y="197"/>
                    <a:pt x="391" y="175"/>
                  </a:cubicBezTo>
                  <a:cubicBezTo>
                    <a:pt x="526" y="153"/>
                    <a:pt x="725" y="36"/>
                    <a:pt x="813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3" name="AutoShape 13"/>
            <p:cNvSpPr>
              <a:spLocks noChangeArrowheads="1"/>
            </p:cNvSpPr>
            <p:nvPr/>
          </p:nvSpPr>
          <p:spPr bwMode="auto">
            <a:xfrm>
              <a:off x="3560" y="2341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82" name="AutoShape 22"/>
          <p:cNvSpPr>
            <a:spLocks noChangeArrowheads="1"/>
          </p:cNvSpPr>
          <p:nvPr/>
        </p:nvSpPr>
        <p:spPr bwMode="auto">
          <a:xfrm rot="12875164">
            <a:off x="2482850" y="1485900"/>
            <a:ext cx="649288" cy="144463"/>
          </a:xfrm>
          <a:prstGeom prst="homePlate">
            <a:avLst>
              <a:gd name="adj" fmla="val 11236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79769E-6 C 0.01424 -0.02035 0.09496 -0.18567 0.08576 -0.12278 C 0.07656 -0.05966 -0.02431 0.27838 -0.05556 0.37872 C -0.08681 0.47861 -0.0908 0.46427 -0.10156 0.48 C -0.11233 0.49572 -0.11806 0.48809 -0.12066 0.47375 C -0.12326 0.45942 -0.1349 0.4326 -0.11736 0.39352 C -0.09983 0.35445 -0.05382 0.27167 -0.0158 0.23884 C 0.02222 0.20601 0.08472 0.20508 0.11111 0.1963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43 -0.12647 C 0.15903 0.0837 0.08733 0.29064 0.06146 0.39561 C 0.03559 0.50058 0.05434 0.50173 0.07587 0.50312 C 0.0974 0.50451 0.16632 0.42451 0.19011 0.40393 " pathEditMode="relative" rAng="0" ptsTypes="aaaa">
                                      <p:cBhvr>
                                        <p:cTn id="9" dur="3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994 0.19815 C 0.37431 0.24925 0.31563 0.44069 0.29619 0.50451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27 0.36093 C 0.33299 0.36231 0.35955 0.37526 0.38195 0.37133 C 0.40434 0.3674 0.44237 0.34474 0.45816 0.33757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01 0.19815 C 0.50521 0.2437 0.4316 0.42358 0.42639 0.47075 C 0.42119 0.51792 0.46806 0.49087 0.48994 0.48139 C 0.51181 0.47191 0.54393 0.42775 0.55816 0.41364 " pathEditMode="relative" rAng="0" ptsTypes="aaaa">
                                      <p:cBhvr>
                                        <p:cTn id="18" dur="3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2" grpId="0" animBg="1"/>
      <p:bldP spid="15382" grpId="1" animBg="1"/>
      <p:bldP spid="15382" grpId="2" animBg="1"/>
      <p:bldP spid="15382" grpId="3" animBg="1"/>
      <p:bldP spid="15382" grpId="4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825" y="476250"/>
            <a:ext cx="8605838" cy="4392613"/>
            <a:chOff x="158" y="300"/>
            <a:chExt cx="5421" cy="2767"/>
          </a:xfrm>
        </p:grpSpPr>
        <p:sp>
          <p:nvSpPr>
            <p:cNvPr id="15365" name="Line 5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336675" y="454025"/>
            <a:ext cx="3306763" cy="4654550"/>
            <a:chOff x="842" y="286"/>
            <a:chExt cx="2083" cy="2932"/>
          </a:xfrm>
        </p:grpSpPr>
        <p:sp>
          <p:nvSpPr>
            <p:cNvPr id="15374" name="Freeform 14"/>
            <p:cNvSpPr>
              <a:spLocks/>
            </p:cNvSpPr>
            <p:nvPr/>
          </p:nvSpPr>
          <p:spPr bwMode="auto">
            <a:xfrm>
              <a:off x="842" y="286"/>
              <a:ext cx="1494" cy="2932"/>
            </a:xfrm>
            <a:custGeom>
              <a:avLst/>
              <a:gdLst/>
              <a:ahLst/>
              <a:cxnLst>
                <a:cxn ang="0">
                  <a:pos x="1627" y="1471"/>
                </a:cxn>
                <a:cxn ang="0">
                  <a:pos x="773" y="1646"/>
                </a:cxn>
                <a:cxn ang="0">
                  <a:pos x="88" y="2355"/>
                </a:cxn>
                <a:cxn ang="0">
                  <a:pos x="243" y="2684"/>
                </a:cxn>
                <a:cxn ang="0">
                  <a:pos x="1066" y="869"/>
                </a:cxn>
                <a:cxn ang="0">
                  <a:pos x="1368" y="115"/>
                </a:cxn>
                <a:cxn ang="0">
                  <a:pos x="1277" y="179"/>
                </a:cxn>
                <a:cxn ang="0">
                  <a:pos x="792" y="645"/>
                </a:cxn>
              </a:cxnLst>
              <a:rect l="0" t="0" r="r" b="b"/>
              <a:pathLst>
                <a:path w="1627" h="2932">
                  <a:moveTo>
                    <a:pt x="1627" y="1471"/>
                  </a:moveTo>
                  <a:cubicBezTo>
                    <a:pt x="1485" y="1500"/>
                    <a:pt x="1030" y="1499"/>
                    <a:pt x="773" y="1646"/>
                  </a:cubicBezTo>
                  <a:cubicBezTo>
                    <a:pt x="516" y="1793"/>
                    <a:pt x="176" y="2182"/>
                    <a:pt x="88" y="2355"/>
                  </a:cubicBezTo>
                  <a:cubicBezTo>
                    <a:pt x="0" y="2528"/>
                    <a:pt x="80" y="2932"/>
                    <a:pt x="243" y="2684"/>
                  </a:cubicBezTo>
                  <a:cubicBezTo>
                    <a:pt x="406" y="2436"/>
                    <a:pt x="878" y="1297"/>
                    <a:pt x="1066" y="869"/>
                  </a:cubicBezTo>
                  <a:cubicBezTo>
                    <a:pt x="1254" y="441"/>
                    <a:pt x="1333" y="230"/>
                    <a:pt x="1368" y="115"/>
                  </a:cubicBezTo>
                  <a:cubicBezTo>
                    <a:pt x="1403" y="0"/>
                    <a:pt x="1373" y="91"/>
                    <a:pt x="1277" y="179"/>
                  </a:cubicBezTo>
                  <a:cubicBezTo>
                    <a:pt x="1181" y="267"/>
                    <a:pt x="893" y="548"/>
                    <a:pt x="792" y="645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6" name="Freeform 16"/>
            <p:cNvSpPr>
              <a:spLocks/>
            </p:cNvSpPr>
            <p:nvPr/>
          </p:nvSpPr>
          <p:spPr bwMode="auto">
            <a:xfrm>
              <a:off x="1844" y="357"/>
              <a:ext cx="1036" cy="2710"/>
            </a:xfrm>
            <a:custGeom>
              <a:avLst/>
              <a:gdLst/>
              <a:ahLst/>
              <a:cxnLst>
                <a:cxn ang="0">
                  <a:pos x="834" y="2200"/>
                </a:cxn>
                <a:cxn ang="0">
                  <a:pos x="199" y="2573"/>
                </a:cxn>
                <a:cxn ang="0">
                  <a:pos x="14" y="2407"/>
                </a:cxn>
                <a:cxn ang="0">
                  <a:pos x="284" y="1667"/>
                </a:cxn>
                <a:cxn ang="0">
                  <a:pos x="1036" y="0"/>
                </a:cxn>
              </a:cxnLst>
              <a:rect l="0" t="0" r="r" b="b"/>
              <a:pathLst>
                <a:path w="1036" h="2607">
                  <a:moveTo>
                    <a:pt x="834" y="2200"/>
                  </a:moveTo>
                  <a:cubicBezTo>
                    <a:pt x="728" y="2262"/>
                    <a:pt x="336" y="2539"/>
                    <a:pt x="199" y="2573"/>
                  </a:cubicBezTo>
                  <a:cubicBezTo>
                    <a:pt x="62" y="2607"/>
                    <a:pt x="0" y="2558"/>
                    <a:pt x="14" y="2407"/>
                  </a:cubicBezTo>
                  <a:cubicBezTo>
                    <a:pt x="28" y="2256"/>
                    <a:pt x="114" y="2068"/>
                    <a:pt x="284" y="1667"/>
                  </a:cubicBezTo>
                  <a:cubicBezTo>
                    <a:pt x="454" y="1266"/>
                    <a:pt x="879" y="347"/>
                    <a:pt x="1036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69" name="AutoShape 9"/>
            <p:cNvSpPr>
              <a:spLocks noChangeArrowheads="1"/>
            </p:cNvSpPr>
            <p:nvPr/>
          </p:nvSpPr>
          <p:spPr bwMode="auto">
            <a:xfrm>
              <a:off x="1564" y="845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0" name="AutoShape 10"/>
            <p:cNvSpPr>
              <a:spLocks noChangeArrowheads="1"/>
            </p:cNvSpPr>
            <p:nvPr/>
          </p:nvSpPr>
          <p:spPr bwMode="auto">
            <a:xfrm>
              <a:off x="2834" y="286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241925" y="2636838"/>
            <a:ext cx="2498725" cy="2127250"/>
            <a:chOff x="3302" y="1661"/>
            <a:chExt cx="1574" cy="1340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3302" y="1661"/>
              <a:ext cx="576" cy="1340"/>
            </a:xfrm>
            <a:custGeom>
              <a:avLst/>
              <a:gdLst/>
              <a:ahLst/>
              <a:cxnLst>
                <a:cxn ang="0">
                  <a:pos x="0" y="1320"/>
                </a:cxn>
                <a:cxn ang="0">
                  <a:pos x="576" y="0"/>
                </a:cxn>
              </a:cxnLst>
              <a:rect l="0" t="0" r="r" b="b"/>
              <a:pathLst>
                <a:path w="576" h="1320">
                  <a:moveTo>
                    <a:pt x="0" y="1320"/>
                  </a:moveTo>
                  <a:cubicBezTo>
                    <a:pt x="96" y="1100"/>
                    <a:pt x="456" y="275"/>
                    <a:pt x="576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 rot="-209436">
              <a:off x="4054" y="1681"/>
              <a:ext cx="822" cy="1320"/>
            </a:xfrm>
            <a:custGeom>
              <a:avLst/>
              <a:gdLst/>
              <a:ahLst/>
              <a:cxnLst>
                <a:cxn ang="0">
                  <a:pos x="822" y="1038"/>
                </a:cxn>
                <a:cxn ang="0">
                  <a:pos x="301" y="1431"/>
                </a:cxn>
                <a:cxn ang="0">
                  <a:pos x="21" y="1402"/>
                </a:cxn>
                <a:cxn ang="0">
                  <a:pos x="174" y="971"/>
                </a:cxn>
                <a:cxn ang="0">
                  <a:pos x="601" y="0"/>
                </a:cxn>
              </a:cxnLst>
              <a:rect l="0" t="0" r="r" b="b"/>
              <a:pathLst>
                <a:path w="822" h="1492">
                  <a:moveTo>
                    <a:pt x="822" y="1038"/>
                  </a:moveTo>
                  <a:cubicBezTo>
                    <a:pt x="735" y="1103"/>
                    <a:pt x="434" y="1370"/>
                    <a:pt x="301" y="1431"/>
                  </a:cubicBezTo>
                  <a:cubicBezTo>
                    <a:pt x="168" y="1492"/>
                    <a:pt x="42" y="1479"/>
                    <a:pt x="21" y="1402"/>
                  </a:cubicBezTo>
                  <a:cubicBezTo>
                    <a:pt x="0" y="1325"/>
                    <a:pt x="78" y="1204"/>
                    <a:pt x="174" y="971"/>
                  </a:cubicBezTo>
                  <a:cubicBezTo>
                    <a:pt x="271" y="737"/>
                    <a:pt x="512" y="202"/>
                    <a:pt x="601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1" name="AutoShape 11"/>
            <p:cNvSpPr>
              <a:spLocks noChangeArrowheads="1"/>
            </p:cNvSpPr>
            <p:nvPr/>
          </p:nvSpPr>
          <p:spPr bwMode="auto">
            <a:xfrm>
              <a:off x="3822" y="1661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2" name="AutoShape 12"/>
            <p:cNvSpPr>
              <a:spLocks noChangeArrowheads="1"/>
            </p:cNvSpPr>
            <p:nvPr/>
          </p:nvSpPr>
          <p:spPr bwMode="auto">
            <a:xfrm>
              <a:off x="4558" y="1661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9" name="Freeform 19"/>
            <p:cNvSpPr>
              <a:spLocks/>
            </p:cNvSpPr>
            <p:nvPr/>
          </p:nvSpPr>
          <p:spPr bwMode="auto">
            <a:xfrm>
              <a:off x="3579" y="2242"/>
              <a:ext cx="813" cy="197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391" y="175"/>
                </a:cxn>
                <a:cxn ang="0">
                  <a:pos x="813" y="0"/>
                </a:cxn>
              </a:cxnLst>
              <a:rect l="0" t="0" r="r" b="b"/>
              <a:pathLst>
                <a:path w="813" h="197">
                  <a:moveTo>
                    <a:pt x="0" y="134"/>
                  </a:moveTo>
                  <a:cubicBezTo>
                    <a:pt x="67" y="139"/>
                    <a:pt x="256" y="197"/>
                    <a:pt x="391" y="175"/>
                  </a:cubicBezTo>
                  <a:cubicBezTo>
                    <a:pt x="526" y="153"/>
                    <a:pt x="725" y="36"/>
                    <a:pt x="813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3" name="AutoShape 13"/>
            <p:cNvSpPr>
              <a:spLocks noChangeArrowheads="1"/>
            </p:cNvSpPr>
            <p:nvPr/>
          </p:nvSpPr>
          <p:spPr bwMode="auto">
            <a:xfrm>
              <a:off x="3560" y="2341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82" name="AutoShape 22"/>
          <p:cNvSpPr>
            <a:spLocks noChangeArrowheads="1"/>
          </p:cNvSpPr>
          <p:nvPr/>
        </p:nvSpPr>
        <p:spPr bwMode="auto">
          <a:xfrm rot="12875164">
            <a:off x="2482850" y="1485900"/>
            <a:ext cx="649288" cy="144463"/>
          </a:xfrm>
          <a:prstGeom prst="homePlate">
            <a:avLst>
              <a:gd name="adj" fmla="val 11236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79769E-6 C 0.01424 -0.02035 0.09496 -0.18567 0.08576 -0.12278 C 0.07656 -0.05966 -0.02431 0.27838 -0.05556 0.37872 C -0.08681 0.47861 -0.0908 0.46427 -0.10156 0.48 C -0.11233 0.49572 -0.11806 0.48809 -0.12066 0.47375 C -0.12326 0.45942 -0.1349 0.4326 -0.11736 0.39352 C -0.09983 0.35445 -0.05382 0.27167 -0.0158 0.23884 C 0.02222 0.20601 0.08472 0.20508 0.11111 0.1963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43 -0.12647 C 0.15903 0.0837 0.08733 0.29064 0.06146 0.39561 C 0.03559 0.50058 0.05434 0.50173 0.07587 0.50312 C 0.0974 0.50451 0.16632 0.42451 0.19011 0.40393 " pathEditMode="relative" rAng="0" ptsTypes="aaaa">
                                      <p:cBhvr>
                                        <p:cTn id="9" dur="3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994 0.19815 C 0.37431 0.24925 0.31563 0.44069 0.29619 0.50451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27 0.36093 C 0.33299 0.36231 0.35955 0.37526 0.38195 0.37133 C 0.40434 0.3674 0.44237 0.34474 0.45816 0.33757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01 0.19815 C 0.50521 0.2437 0.4316 0.42358 0.42639 0.47075 C 0.42119 0.51792 0.46806 0.49087 0.48994 0.48139 C 0.51181 0.47191 0.54393 0.42775 0.55816 0.41364 " pathEditMode="relative" rAng="0" ptsTypes="aaaa">
                                      <p:cBhvr>
                                        <p:cTn id="18" dur="3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2" grpId="0" animBg="1"/>
      <p:bldP spid="15382" grpId="1" animBg="1"/>
      <p:bldP spid="15382" grpId="2" animBg="1"/>
      <p:bldP spid="15382" grpId="3" animBg="1"/>
      <p:bldP spid="15382" grpId="4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Freeform 26" descr="Крупное конфетти"/>
          <p:cNvSpPr>
            <a:spLocks/>
          </p:cNvSpPr>
          <p:nvPr/>
        </p:nvSpPr>
        <p:spPr bwMode="auto">
          <a:xfrm>
            <a:off x="1403350" y="6524625"/>
            <a:ext cx="5616575" cy="647700"/>
          </a:xfrm>
          <a:custGeom>
            <a:avLst/>
            <a:gdLst/>
            <a:ahLst/>
            <a:cxnLst>
              <a:cxn ang="0">
                <a:pos x="86" y="329"/>
              </a:cxn>
              <a:cxn ang="0">
                <a:pos x="152" y="255"/>
              </a:cxn>
              <a:cxn ang="0">
                <a:pos x="201" y="222"/>
              </a:cxn>
              <a:cxn ang="0">
                <a:pos x="292" y="165"/>
              </a:cxn>
              <a:cxn ang="0">
                <a:pos x="317" y="148"/>
              </a:cxn>
              <a:cxn ang="0">
                <a:pos x="341" y="140"/>
              </a:cxn>
              <a:cxn ang="0">
                <a:pos x="374" y="107"/>
              </a:cxn>
              <a:cxn ang="0">
                <a:pos x="522" y="74"/>
              </a:cxn>
              <a:cxn ang="0">
                <a:pos x="596" y="41"/>
              </a:cxn>
              <a:cxn ang="0">
                <a:pos x="1156" y="50"/>
              </a:cxn>
              <a:cxn ang="0">
                <a:pos x="1386" y="17"/>
              </a:cxn>
              <a:cxn ang="0">
                <a:pos x="1576" y="0"/>
              </a:cxn>
              <a:cxn ang="0">
                <a:pos x="2004" y="8"/>
              </a:cxn>
              <a:cxn ang="0">
                <a:pos x="2086" y="66"/>
              </a:cxn>
              <a:cxn ang="0">
                <a:pos x="2316" y="74"/>
              </a:cxn>
              <a:cxn ang="0">
                <a:pos x="2407" y="107"/>
              </a:cxn>
              <a:cxn ang="0">
                <a:pos x="2497" y="99"/>
              </a:cxn>
              <a:cxn ang="0">
                <a:pos x="2596" y="66"/>
              </a:cxn>
              <a:cxn ang="0">
                <a:pos x="2999" y="50"/>
              </a:cxn>
              <a:cxn ang="0">
                <a:pos x="3205" y="0"/>
              </a:cxn>
              <a:cxn ang="0">
                <a:pos x="3550" y="8"/>
              </a:cxn>
              <a:cxn ang="0">
                <a:pos x="3748" y="74"/>
              </a:cxn>
              <a:cxn ang="0">
                <a:pos x="3855" y="82"/>
              </a:cxn>
              <a:cxn ang="0">
                <a:pos x="3954" y="124"/>
              </a:cxn>
              <a:cxn ang="0">
                <a:pos x="4258" y="132"/>
              </a:cxn>
              <a:cxn ang="0">
                <a:pos x="4340" y="165"/>
              </a:cxn>
              <a:cxn ang="0">
                <a:pos x="4390" y="198"/>
              </a:cxn>
              <a:cxn ang="0">
                <a:pos x="4768" y="214"/>
              </a:cxn>
              <a:cxn ang="0">
                <a:pos x="4785" y="231"/>
              </a:cxn>
              <a:cxn ang="0">
                <a:pos x="4801" y="280"/>
              </a:cxn>
              <a:cxn ang="0">
                <a:pos x="5040" y="296"/>
              </a:cxn>
              <a:cxn ang="0">
                <a:pos x="4999" y="338"/>
              </a:cxn>
              <a:cxn ang="0">
                <a:pos x="4620" y="346"/>
              </a:cxn>
              <a:cxn ang="0">
                <a:pos x="3732" y="412"/>
              </a:cxn>
              <a:cxn ang="0">
                <a:pos x="3608" y="379"/>
              </a:cxn>
              <a:cxn ang="0">
                <a:pos x="2991" y="387"/>
              </a:cxn>
              <a:cxn ang="0">
                <a:pos x="2892" y="329"/>
              </a:cxn>
              <a:cxn ang="0">
                <a:pos x="1246" y="338"/>
              </a:cxn>
              <a:cxn ang="0">
                <a:pos x="358" y="329"/>
              </a:cxn>
              <a:cxn ang="0">
                <a:pos x="86" y="329"/>
              </a:cxn>
            </a:cxnLst>
            <a:rect l="0" t="0" r="r" b="b"/>
            <a:pathLst>
              <a:path w="5050" h="567">
                <a:moveTo>
                  <a:pt x="86" y="329"/>
                </a:moveTo>
                <a:cubicBezTo>
                  <a:pt x="110" y="306"/>
                  <a:pt x="127" y="275"/>
                  <a:pt x="152" y="255"/>
                </a:cubicBezTo>
                <a:cubicBezTo>
                  <a:pt x="167" y="243"/>
                  <a:pt x="186" y="234"/>
                  <a:pt x="201" y="222"/>
                </a:cubicBezTo>
                <a:cubicBezTo>
                  <a:pt x="234" y="195"/>
                  <a:pt x="248" y="176"/>
                  <a:pt x="292" y="165"/>
                </a:cubicBezTo>
                <a:cubicBezTo>
                  <a:pt x="300" y="159"/>
                  <a:pt x="308" y="153"/>
                  <a:pt x="317" y="148"/>
                </a:cubicBezTo>
                <a:cubicBezTo>
                  <a:pt x="325" y="144"/>
                  <a:pt x="334" y="144"/>
                  <a:pt x="341" y="140"/>
                </a:cubicBezTo>
                <a:cubicBezTo>
                  <a:pt x="429" y="88"/>
                  <a:pt x="287" y="160"/>
                  <a:pt x="374" y="107"/>
                </a:cubicBezTo>
                <a:cubicBezTo>
                  <a:pt x="415" y="82"/>
                  <a:pt x="474" y="86"/>
                  <a:pt x="522" y="74"/>
                </a:cubicBezTo>
                <a:cubicBezTo>
                  <a:pt x="547" y="58"/>
                  <a:pt x="569" y="51"/>
                  <a:pt x="596" y="41"/>
                </a:cubicBezTo>
                <a:cubicBezTo>
                  <a:pt x="848" y="49"/>
                  <a:pt x="906" y="58"/>
                  <a:pt x="1156" y="50"/>
                </a:cubicBezTo>
                <a:cubicBezTo>
                  <a:pt x="1233" y="33"/>
                  <a:pt x="1307" y="24"/>
                  <a:pt x="1386" y="17"/>
                </a:cubicBezTo>
                <a:cubicBezTo>
                  <a:pt x="1563" y="28"/>
                  <a:pt x="1463" y="22"/>
                  <a:pt x="1576" y="0"/>
                </a:cubicBezTo>
                <a:cubicBezTo>
                  <a:pt x="1719" y="3"/>
                  <a:pt x="1861" y="3"/>
                  <a:pt x="2004" y="8"/>
                </a:cubicBezTo>
                <a:cubicBezTo>
                  <a:pt x="2045" y="10"/>
                  <a:pt x="2043" y="63"/>
                  <a:pt x="2086" y="66"/>
                </a:cubicBezTo>
                <a:cubicBezTo>
                  <a:pt x="2163" y="71"/>
                  <a:pt x="2239" y="71"/>
                  <a:pt x="2316" y="74"/>
                </a:cubicBezTo>
                <a:cubicBezTo>
                  <a:pt x="2363" y="83"/>
                  <a:pt x="2364" y="96"/>
                  <a:pt x="2407" y="107"/>
                </a:cubicBezTo>
                <a:cubicBezTo>
                  <a:pt x="2437" y="104"/>
                  <a:pt x="2467" y="103"/>
                  <a:pt x="2497" y="99"/>
                </a:cubicBezTo>
                <a:cubicBezTo>
                  <a:pt x="2531" y="94"/>
                  <a:pt x="2562" y="68"/>
                  <a:pt x="2596" y="66"/>
                </a:cubicBezTo>
                <a:cubicBezTo>
                  <a:pt x="2829" y="53"/>
                  <a:pt x="2695" y="60"/>
                  <a:pt x="2999" y="50"/>
                </a:cubicBezTo>
                <a:cubicBezTo>
                  <a:pt x="3079" y="36"/>
                  <a:pt x="3121" y="9"/>
                  <a:pt x="3205" y="0"/>
                </a:cubicBezTo>
                <a:cubicBezTo>
                  <a:pt x="3316" y="14"/>
                  <a:pt x="3439" y="4"/>
                  <a:pt x="3550" y="8"/>
                </a:cubicBezTo>
                <a:cubicBezTo>
                  <a:pt x="3616" y="26"/>
                  <a:pt x="3680" y="66"/>
                  <a:pt x="3748" y="74"/>
                </a:cubicBezTo>
                <a:cubicBezTo>
                  <a:pt x="3784" y="78"/>
                  <a:pt x="3819" y="79"/>
                  <a:pt x="3855" y="82"/>
                </a:cubicBezTo>
                <a:cubicBezTo>
                  <a:pt x="3887" y="104"/>
                  <a:pt x="3920" y="106"/>
                  <a:pt x="3954" y="124"/>
                </a:cubicBezTo>
                <a:cubicBezTo>
                  <a:pt x="4057" y="113"/>
                  <a:pt x="4156" y="120"/>
                  <a:pt x="4258" y="132"/>
                </a:cubicBezTo>
                <a:cubicBezTo>
                  <a:pt x="4285" y="141"/>
                  <a:pt x="4315" y="151"/>
                  <a:pt x="4340" y="165"/>
                </a:cubicBezTo>
                <a:cubicBezTo>
                  <a:pt x="4357" y="175"/>
                  <a:pt x="4370" y="197"/>
                  <a:pt x="4390" y="198"/>
                </a:cubicBezTo>
                <a:cubicBezTo>
                  <a:pt x="4603" y="211"/>
                  <a:pt x="4477" y="205"/>
                  <a:pt x="4768" y="214"/>
                </a:cubicBezTo>
                <a:cubicBezTo>
                  <a:pt x="4774" y="220"/>
                  <a:pt x="4781" y="224"/>
                  <a:pt x="4785" y="231"/>
                </a:cubicBezTo>
                <a:cubicBezTo>
                  <a:pt x="4793" y="246"/>
                  <a:pt x="4784" y="276"/>
                  <a:pt x="4801" y="280"/>
                </a:cubicBezTo>
                <a:cubicBezTo>
                  <a:pt x="4901" y="304"/>
                  <a:pt x="4823" y="288"/>
                  <a:pt x="5040" y="296"/>
                </a:cubicBezTo>
                <a:cubicBezTo>
                  <a:pt x="5050" y="327"/>
                  <a:pt x="5033" y="337"/>
                  <a:pt x="4999" y="338"/>
                </a:cubicBezTo>
                <a:cubicBezTo>
                  <a:pt x="4873" y="343"/>
                  <a:pt x="4746" y="343"/>
                  <a:pt x="4620" y="346"/>
                </a:cubicBezTo>
                <a:cubicBezTo>
                  <a:pt x="4399" y="567"/>
                  <a:pt x="3947" y="184"/>
                  <a:pt x="3732" y="412"/>
                </a:cubicBezTo>
                <a:cubicBezTo>
                  <a:pt x="3690" y="401"/>
                  <a:pt x="3650" y="387"/>
                  <a:pt x="3608" y="379"/>
                </a:cubicBezTo>
                <a:cubicBezTo>
                  <a:pt x="3402" y="382"/>
                  <a:pt x="3197" y="395"/>
                  <a:pt x="2991" y="387"/>
                </a:cubicBezTo>
                <a:cubicBezTo>
                  <a:pt x="2973" y="386"/>
                  <a:pt x="2919" y="339"/>
                  <a:pt x="2892" y="329"/>
                </a:cubicBezTo>
                <a:cubicBezTo>
                  <a:pt x="2144" y="338"/>
                  <a:pt x="2031" y="345"/>
                  <a:pt x="1246" y="338"/>
                </a:cubicBezTo>
                <a:cubicBezTo>
                  <a:pt x="951" y="319"/>
                  <a:pt x="654" y="338"/>
                  <a:pt x="358" y="329"/>
                </a:cubicBezTo>
                <a:cubicBezTo>
                  <a:pt x="0" y="344"/>
                  <a:pt x="234" y="329"/>
                  <a:pt x="86" y="329"/>
                </a:cubicBezTo>
                <a:close/>
              </a:path>
            </a:pathLst>
          </a:custGeom>
          <a:pattFill prst="lgConfetti">
            <a:fgClr>
              <a:srgbClr val="808000"/>
            </a:fgClr>
            <a:bgClr>
              <a:srgbClr val="663300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054" name="Picture 6" descr="3521324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/>
          <a:stretch>
            <a:fillRect/>
          </a:stretch>
        </p:blipFill>
        <p:spPr bwMode="auto">
          <a:xfrm rot="-265832">
            <a:off x="1979613" y="620713"/>
            <a:ext cx="5975350" cy="6048375"/>
          </a:xfrm>
          <a:prstGeom prst="rect">
            <a:avLst/>
          </a:prstGeom>
          <a:noFill/>
        </p:spPr>
      </p:pic>
      <p:pic>
        <p:nvPicPr>
          <p:cNvPr id="2056" name="Picture 8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1476375" y="2565400"/>
            <a:ext cx="1225550" cy="1162050"/>
          </a:xfrm>
          <a:prstGeom prst="rect">
            <a:avLst/>
          </a:prstGeom>
          <a:noFill/>
        </p:spPr>
      </p:pic>
      <p:pic>
        <p:nvPicPr>
          <p:cNvPr id="2057" name="Picture 9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615173">
            <a:off x="2771775" y="2565400"/>
            <a:ext cx="1225550" cy="1162050"/>
          </a:xfrm>
          <a:prstGeom prst="rect">
            <a:avLst/>
          </a:prstGeom>
          <a:noFill/>
        </p:spPr>
      </p:pic>
      <p:pic>
        <p:nvPicPr>
          <p:cNvPr id="2058" name="Picture 10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2484438" y="1268413"/>
            <a:ext cx="1225550" cy="1162050"/>
          </a:xfrm>
          <a:prstGeom prst="rect">
            <a:avLst/>
          </a:prstGeom>
          <a:noFill/>
        </p:spPr>
      </p:pic>
      <p:pic>
        <p:nvPicPr>
          <p:cNvPr id="2059" name="Picture 11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5651500" y="4292600"/>
            <a:ext cx="1225550" cy="1162050"/>
          </a:xfrm>
          <a:prstGeom prst="rect">
            <a:avLst/>
          </a:prstGeom>
          <a:noFill/>
        </p:spPr>
      </p:pic>
      <p:pic>
        <p:nvPicPr>
          <p:cNvPr id="2060" name="Picture 12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4284663" y="765175"/>
            <a:ext cx="1225550" cy="1162050"/>
          </a:xfrm>
          <a:prstGeom prst="rect">
            <a:avLst/>
          </a:prstGeom>
          <a:noFill/>
        </p:spPr>
      </p:pic>
      <p:pic>
        <p:nvPicPr>
          <p:cNvPr id="2061" name="Picture 13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-367849">
            <a:off x="6156325" y="2205038"/>
            <a:ext cx="1225550" cy="1162050"/>
          </a:xfrm>
          <a:prstGeom prst="rect">
            <a:avLst/>
          </a:prstGeom>
          <a:noFill/>
        </p:spPr>
      </p:pic>
      <p:pic>
        <p:nvPicPr>
          <p:cNvPr id="2063" name="Picture 15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-2030317">
            <a:off x="6516688" y="3573463"/>
            <a:ext cx="1225550" cy="1162050"/>
          </a:xfrm>
          <a:prstGeom prst="rect">
            <a:avLst/>
          </a:prstGeom>
          <a:noFill/>
        </p:spPr>
      </p:pic>
      <p:pic>
        <p:nvPicPr>
          <p:cNvPr id="2064" name="Picture 16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2195513" y="3933825"/>
            <a:ext cx="1225550" cy="1162050"/>
          </a:xfrm>
          <a:prstGeom prst="rect">
            <a:avLst/>
          </a:prstGeom>
          <a:noFill/>
        </p:spPr>
      </p:pic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468313" y="260350"/>
            <a:ext cx="2879725" cy="865188"/>
          </a:xfrm>
          <a:prstGeom prst="cloudCallout">
            <a:avLst>
              <a:gd name="adj1" fmla="val -34343"/>
              <a:gd name="adj2" fmla="val 41194"/>
            </a:avLst>
          </a:prstGeom>
          <a:gradFill rotWithShape="1">
            <a:gsLst>
              <a:gs pos="0">
                <a:schemeClr val="accent1"/>
              </a:gs>
              <a:gs pos="100000">
                <a:srgbClr val="3B3B3B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-252413" y="188913"/>
            <a:ext cx="2232026" cy="792162"/>
          </a:xfrm>
          <a:prstGeom prst="cloudCallout">
            <a:avLst>
              <a:gd name="adj1" fmla="val -17356"/>
              <a:gd name="adj2" fmla="val 14931"/>
            </a:avLst>
          </a:prstGeom>
          <a:gradFill rotWithShape="1">
            <a:gsLst>
              <a:gs pos="0">
                <a:schemeClr val="accent1"/>
              </a:gs>
              <a:gs pos="100000">
                <a:srgbClr val="3B3B3B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2067" name="Picture 19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-2734379">
            <a:off x="5835650" y="1012825"/>
            <a:ext cx="1225550" cy="1162050"/>
          </a:xfrm>
          <a:prstGeom prst="rect">
            <a:avLst/>
          </a:prstGeom>
          <a:noFill/>
        </p:spPr>
      </p:pic>
      <p:pic>
        <p:nvPicPr>
          <p:cNvPr id="2071" name="Picture 2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6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</p:spPr>
      </p:pic>
      <p:pic>
        <p:nvPicPr>
          <p:cNvPr id="2072" name="Picture 24" descr="Ёжик1"/>
          <p:cNvPicPr>
            <a:picLocks noChangeAspect="1" noChangeArrowheads="1"/>
          </p:cNvPicPr>
          <p:nvPr/>
        </p:nvPicPr>
        <p:blipFill>
          <a:blip r:embed="rId6" cstate="print">
            <a:lum bright="-6000"/>
          </a:blip>
          <a:srcRect/>
          <a:stretch>
            <a:fillRect/>
          </a:stretch>
        </p:blipFill>
        <p:spPr bwMode="auto">
          <a:xfrm rot="429975">
            <a:off x="9396413" y="5767388"/>
            <a:ext cx="1457325" cy="1090612"/>
          </a:xfrm>
          <a:prstGeom prst="rect">
            <a:avLst/>
          </a:prstGeom>
          <a:noFill/>
        </p:spPr>
      </p:pic>
      <p:pic>
        <p:nvPicPr>
          <p:cNvPr id="2062" name="Picture 14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223036">
            <a:off x="4716463" y="1989138"/>
            <a:ext cx="1225550" cy="116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07465 0.881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4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14549 0.65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06702 0.692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-0.04259 L 0.40139 0.2893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" presetClass="path" presetSubtype="0" repeatCount="4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11621 C 0.0717 -0.11621 0.12778 -0.04144 0.12778 0.05046 C 0.12778 0.14236 0.0717 0.21713 0.00278 0.21713 C -0.06615 0.21713 -0.12222 0.14236 -0.12222 0.05046 C -0.12222 -0.04144 -0.06615 -0.11621 0.00278 -0.11621 Z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99219 -0.05232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1.12222 -0.03658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5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0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40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1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58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54427 0.01019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000"/>
                            </p:stCondLst>
                            <p:childTnLst>
                              <p:par>
                                <p:cTn id="6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10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00399 0.4717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30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82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2 0.03148 C -0.07761 -0.11111 -0.07188 -0.33611 0.03489 -0.4699 C 0.14184 -0.60301 0.31041 -0.5949 0.41076 -0.45231 C 0.51076 -0.30926 0.50503 -0.08495 0.39826 0.04861 C 0.29097 0.18218 0.12239 0.17454 0.02222 0.03148 Z " pathEditMode="relative" rAng="13617341" ptsTypes="fffff">
                                      <p:cBhvr>
                                        <p:cTn id="83" dur="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-242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9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7000"/>
                            </p:stCondLst>
                            <p:childTnLst>
                              <p:par>
                                <p:cTn id="8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5" grpId="0" animBg="1"/>
      <p:bldP spid="2065" grpId="1" animBg="1"/>
      <p:bldP spid="2066" grpId="0" animBg="1"/>
      <p:bldP spid="206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825" y="476250"/>
            <a:ext cx="8605838" cy="4392613"/>
            <a:chOff x="158" y="300"/>
            <a:chExt cx="5421" cy="2767"/>
          </a:xfrm>
        </p:grpSpPr>
        <p:sp>
          <p:nvSpPr>
            <p:cNvPr id="15365" name="Line 5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336675" y="454025"/>
            <a:ext cx="3306763" cy="4654550"/>
            <a:chOff x="842" y="286"/>
            <a:chExt cx="2083" cy="2932"/>
          </a:xfrm>
        </p:grpSpPr>
        <p:sp>
          <p:nvSpPr>
            <p:cNvPr id="15374" name="Freeform 14"/>
            <p:cNvSpPr>
              <a:spLocks/>
            </p:cNvSpPr>
            <p:nvPr/>
          </p:nvSpPr>
          <p:spPr bwMode="auto">
            <a:xfrm>
              <a:off x="842" y="286"/>
              <a:ext cx="1494" cy="2932"/>
            </a:xfrm>
            <a:custGeom>
              <a:avLst/>
              <a:gdLst/>
              <a:ahLst/>
              <a:cxnLst>
                <a:cxn ang="0">
                  <a:pos x="1627" y="1471"/>
                </a:cxn>
                <a:cxn ang="0">
                  <a:pos x="773" y="1646"/>
                </a:cxn>
                <a:cxn ang="0">
                  <a:pos x="88" y="2355"/>
                </a:cxn>
                <a:cxn ang="0">
                  <a:pos x="243" y="2684"/>
                </a:cxn>
                <a:cxn ang="0">
                  <a:pos x="1066" y="869"/>
                </a:cxn>
                <a:cxn ang="0">
                  <a:pos x="1368" y="115"/>
                </a:cxn>
                <a:cxn ang="0">
                  <a:pos x="1277" y="179"/>
                </a:cxn>
                <a:cxn ang="0">
                  <a:pos x="792" y="645"/>
                </a:cxn>
              </a:cxnLst>
              <a:rect l="0" t="0" r="r" b="b"/>
              <a:pathLst>
                <a:path w="1627" h="2932">
                  <a:moveTo>
                    <a:pt x="1627" y="1471"/>
                  </a:moveTo>
                  <a:cubicBezTo>
                    <a:pt x="1485" y="1500"/>
                    <a:pt x="1030" y="1499"/>
                    <a:pt x="773" y="1646"/>
                  </a:cubicBezTo>
                  <a:cubicBezTo>
                    <a:pt x="516" y="1793"/>
                    <a:pt x="176" y="2182"/>
                    <a:pt x="88" y="2355"/>
                  </a:cubicBezTo>
                  <a:cubicBezTo>
                    <a:pt x="0" y="2528"/>
                    <a:pt x="80" y="2932"/>
                    <a:pt x="243" y="2684"/>
                  </a:cubicBezTo>
                  <a:cubicBezTo>
                    <a:pt x="406" y="2436"/>
                    <a:pt x="878" y="1297"/>
                    <a:pt x="1066" y="869"/>
                  </a:cubicBezTo>
                  <a:cubicBezTo>
                    <a:pt x="1254" y="441"/>
                    <a:pt x="1333" y="230"/>
                    <a:pt x="1368" y="115"/>
                  </a:cubicBezTo>
                  <a:cubicBezTo>
                    <a:pt x="1403" y="0"/>
                    <a:pt x="1373" y="91"/>
                    <a:pt x="1277" y="179"/>
                  </a:cubicBezTo>
                  <a:cubicBezTo>
                    <a:pt x="1181" y="267"/>
                    <a:pt x="893" y="548"/>
                    <a:pt x="792" y="645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6" name="Freeform 16"/>
            <p:cNvSpPr>
              <a:spLocks/>
            </p:cNvSpPr>
            <p:nvPr/>
          </p:nvSpPr>
          <p:spPr bwMode="auto">
            <a:xfrm>
              <a:off x="1844" y="357"/>
              <a:ext cx="1036" cy="2710"/>
            </a:xfrm>
            <a:custGeom>
              <a:avLst/>
              <a:gdLst/>
              <a:ahLst/>
              <a:cxnLst>
                <a:cxn ang="0">
                  <a:pos x="834" y="2200"/>
                </a:cxn>
                <a:cxn ang="0">
                  <a:pos x="199" y="2573"/>
                </a:cxn>
                <a:cxn ang="0">
                  <a:pos x="14" y="2407"/>
                </a:cxn>
                <a:cxn ang="0">
                  <a:pos x="284" y="1667"/>
                </a:cxn>
                <a:cxn ang="0">
                  <a:pos x="1036" y="0"/>
                </a:cxn>
              </a:cxnLst>
              <a:rect l="0" t="0" r="r" b="b"/>
              <a:pathLst>
                <a:path w="1036" h="2607">
                  <a:moveTo>
                    <a:pt x="834" y="2200"/>
                  </a:moveTo>
                  <a:cubicBezTo>
                    <a:pt x="728" y="2262"/>
                    <a:pt x="336" y="2539"/>
                    <a:pt x="199" y="2573"/>
                  </a:cubicBezTo>
                  <a:cubicBezTo>
                    <a:pt x="62" y="2607"/>
                    <a:pt x="0" y="2558"/>
                    <a:pt x="14" y="2407"/>
                  </a:cubicBezTo>
                  <a:cubicBezTo>
                    <a:pt x="28" y="2256"/>
                    <a:pt x="114" y="2068"/>
                    <a:pt x="284" y="1667"/>
                  </a:cubicBezTo>
                  <a:cubicBezTo>
                    <a:pt x="454" y="1266"/>
                    <a:pt x="879" y="347"/>
                    <a:pt x="1036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69" name="AutoShape 9"/>
            <p:cNvSpPr>
              <a:spLocks noChangeArrowheads="1"/>
            </p:cNvSpPr>
            <p:nvPr/>
          </p:nvSpPr>
          <p:spPr bwMode="auto">
            <a:xfrm>
              <a:off x="1564" y="845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0" name="AutoShape 10"/>
            <p:cNvSpPr>
              <a:spLocks noChangeArrowheads="1"/>
            </p:cNvSpPr>
            <p:nvPr/>
          </p:nvSpPr>
          <p:spPr bwMode="auto">
            <a:xfrm>
              <a:off x="2834" y="286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241925" y="2636838"/>
            <a:ext cx="2498725" cy="2127250"/>
            <a:chOff x="3302" y="1661"/>
            <a:chExt cx="1574" cy="1340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3302" y="1661"/>
              <a:ext cx="576" cy="1340"/>
            </a:xfrm>
            <a:custGeom>
              <a:avLst/>
              <a:gdLst/>
              <a:ahLst/>
              <a:cxnLst>
                <a:cxn ang="0">
                  <a:pos x="0" y="1320"/>
                </a:cxn>
                <a:cxn ang="0">
                  <a:pos x="576" y="0"/>
                </a:cxn>
              </a:cxnLst>
              <a:rect l="0" t="0" r="r" b="b"/>
              <a:pathLst>
                <a:path w="576" h="1320">
                  <a:moveTo>
                    <a:pt x="0" y="1320"/>
                  </a:moveTo>
                  <a:cubicBezTo>
                    <a:pt x="96" y="1100"/>
                    <a:pt x="456" y="275"/>
                    <a:pt x="576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 rot="-209436">
              <a:off x="4054" y="1681"/>
              <a:ext cx="822" cy="1320"/>
            </a:xfrm>
            <a:custGeom>
              <a:avLst/>
              <a:gdLst/>
              <a:ahLst/>
              <a:cxnLst>
                <a:cxn ang="0">
                  <a:pos x="822" y="1038"/>
                </a:cxn>
                <a:cxn ang="0">
                  <a:pos x="301" y="1431"/>
                </a:cxn>
                <a:cxn ang="0">
                  <a:pos x="21" y="1402"/>
                </a:cxn>
                <a:cxn ang="0">
                  <a:pos x="174" y="971"/>
                </a:cxn>
                <a:cxn ang="0">
                  <a:pos x="601" y="0"/>
                </a:cxn>
              </a:cxnLst>
              <a:rect l="0" t="0" r="r" b="b"/>
              <a:pathLst>
                <a:path w="822" h="1492">
                  <a:moveTo>
                    <a:pt x="822" y="1038"/>
                  </a:moveTo>
                  <a:cubicBezTo>
                    <a:pt x="735" y="1103"/>
                    <a:pt x="434" y="1370"/>
                    <a:pt x="301" y="1431"/>
                  </a:cubicBezTo>
                  <a:cubicBezTo>
                    <a:pt x="168" y="1492"/>
                    <a:pt x="42" y="1479"/>
                    <a:pt x="21" y="1402"/>
                  </a:cubicBezTo>
                  <a:cubicBezTo>
                    <a:pt x="0" y="1325"/>
                    <a:pt x="78" y="1204"/>
                    <a:pt x="174" y="971"/>
                  </a:cubicBezTo>
                  <a:cubicBezTo>
                    <a:pt x="271" y="737"/>
                    <a:pt x="512" y="202"/>
                    <a:pt x="601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1" name="AutoShape 11"/>
            <p:cNvSpPr>
              <a:spLocks noChangeArrowheads="1"/>
            </p:cNvSpPr>
            <p:nvPr/>
          </p:nvSpPr>
          <p:spPr bwMode="auto">
            <a:xfrm>
              <a:off x="3822" y="1661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2" name="AutoShape 12"/>
            <p:cNvSpPr>
              <a:spLocks noChangeArrowheads="1"/>
            </p:cNvSpPr>
            <p:nvPr/>
          </p:nvSpPr>
          <p:spPr bwMode="auto">
            <a:xfrm>
              <a:off x="4558" y="1661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9" name="Freeform 19"/>
            <p:cNvSpPr>
              <a:spLocks/>
            </p:cNvSpPr>
            <p:nvPr/>
          </p:nvSpPr>
          <p:spPr bwMode="auto">
            <a:xfrm>
              <a:off x="3579" y="2242"/>
              <a:ext cx="813" cy="197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391" y="175"/>
                </a:cxn>
                <a:cxn ang="0">
                  <a:pos x="813" y="0"/>
                </a:cxn>
              </a:cxnLst>
              <a:rect l="0" t="0" r="r" b="b"/>
              <a:pathLst>
                <a:path w="813" h="197">
                  <a:moveTo>
                    <a:pt x="0" y="134"/>
                  </a:moveTo>
                  <a:cubicBezTo>
                    <a:pt x="67" y="139"/>
                    <a:pt x="256" y="197"/>
                    <a:pt x="391" y="175"/>
                  </a:cubicBezTo>
                  <a:cubicBezTo>
                    <a:pt x="526" y="153"/>
                    <a:pt x="725" y="36"/>
                    <a:pt x="813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3" name="AutoShape 13"/>
            <p:cNvSpPr>
              <a:spLocks noChangeArrowheads="1"/>
            </p:cNvSpPr>
            <p:nvPr/>
          </p:nvSpPr>
          <p:spPr bwMode="auto">
            <a:xfrm>
              <a:off x="3560" y="2341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82" name="AutoShape 22"/>
          <p:cNvSpPr>
            <a:spLocks noChangeArrowheads="1"/>
          </p:cNvSpPr>
          <p:nvPr/>
        </p:nvSpPr>
        <p:spPr bwMode="auto">
          <a:xfrm rot="12875164">
            <a:off x="2482850" y="1485900"/>
            <a:ext cx="649288" cy="144463"/>
          </a:xfrm>
          <a:prstGeom prst="homePlate">
            <a:avLst>
              <a:gd name="adj" fmla="val 11236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79769E-6 C 0.01424 -0.02035 0.09496 -0.18567 0.08576 -0.12278 C 0.07656 -0.05966 -0.02431 0.27838 -0.05556 0.37872 C -0.08681 0.47861 -0.0908 0.46427 -0.10156 0.48 C -0.11233 0.49572 -0.11806 0.48809 -0.12066 0.47375 C -0.12326 0.45942 -0.1349 0.4326 -0.11736 0.39352 C -0.09983 0.35445 -0.05382 0.27167 -0.0158 0.23884 C 0.02222 0.20601 0.08472 0.20508 0.11111 0.1963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43 -0.12647 C 0.15903 0.0837 0.08733 0.29064 0.06146 0.39561 C 0.03559 0.50058 0.05434 0.50173 0.07587 0.50312 C 0.0974 0.50451 0.16632 0.42451 0.19011 0.40393 " pathEditMode="relative" rAng="0" ptsTypes="aaaa">
                                      <p:cBhvr>
                                        <p:cTn id="9" dur="3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994 0.19815 C 0.37431 0.24925 0.31563 0.44069 0.29619 0.50451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27 0.36093 C 0.33299 0.36231 0.35955 0.37526 0.38195 0.37133 C 0.40434 0.3674 0.44237 0.34474 0.45816 0.33757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01 0.19815 C 0.50521 0.2437 0.4316 0.42358 0.42639 0.47075 C 0.42119 0.51792 0.46806 0.49087 0.48994 0.48139 C 0.51181 0.47191 0.54393 0.42775 0.55816 0.41364 " pathEditMode="relative" rAng="0" ptsTypes="aaaa">
                                      <p:cBhvr>
                                        <p:cTn id="18" dur="3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2" grpId="0" animBg="1"/>
      <p:bldP spid="15382" grpId="1" animBg="1"/>
      <p:bldP spid="15382" grpId="2" animBg="1"/>
      <p:bldP spid="15382" grpId="3" animBg="1"/>
      <p:bldP spid="15382" grpId="4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5226064"/>
          </a:xfrm>
        </p:spPr>
        <p:txBody>
          <a:bodyPr numCol="2">
            <a:noAutofit/>
          </a:bodyPr>
          <a:lstStyle/>
          <a:p>
            <a:r>
              <a:rPr lang="ru-RU" sz="7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нога</a:t>
            </a:r>
            <a:br>
              <a:rPr lang="ru-RU" sz="7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нос</a:t>
            </a:r>
            <a:br>
              <a:rPr lang="ru-RU" sz="7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санки </a:t>
            </a:r>
            <a:br>
              <a:rPr lang="ru-RU" sz="7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Анна</a:t>
            </a:r>
            <a:br>
              <a:rPr lang="ru-RU" sz="7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Нина</a:t>
            </a:r>
            <a:r>
              <a:rPr lang="ru-RU" sz="7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носорог</a:t>
            </a:r>
            <a:br>
              <a:rPr lang="ru-RU" sz="7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сосна </a:t>
            </a:r>
            <a:br>
              <a:rPr lang="ru-RU" sz="7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насос</a:t>
            </a:r>
            <a:r>
              <a:rPr lang="ru-RU" sz="7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нитки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7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аташа</a:t>
            </a:r>
            <a:endParaRPr lang="ru-RU" sz="7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158162" cy="3571900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 Нины няня.</a:t>
            </a:r>
            <a:br>
              <a:rPr lang="ru-RU" sz="6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Имя няни Аня.</a:t>
            </a:r>
            <a:br>
              <a:rPr lang="ru-RU" sz="6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Няня у Нины умная</a:t>
            </a: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7224" y="571479"/>
            <a:ext cx="7072362" cy="53042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uttonCrysDB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900" y="5786454"/>
            <a:ext cx="714380" cy="714380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7500958" y="1714488"/>
            <a:ext cx="276225" cy="276225"/>
          </a:xfrm>
          <a:prstGeom prst="rect">
            <a:avLst/>
          </a:prstGeom>
        </p:spPr>
      </p:pic>
      <p:pic>
        <p:nvPicPr>
          <p:cNvPr id="5" name="Рисунок 4" descr="alphabet-1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357166"/>
            <a:ext cx="4071966" cy="5411190"/>
          </a:xfrm>
          <a:prstGeom prst="rect">
            <a:avLst/>
          </a:prstGeom>
        </p:spPr>
      </p:pic>
      <p:pic>
        <p:nvPicPr>
          <p:cNvPr id="6" name="Рисунок 5" descr="4f8880777b9f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929190" y="1857363"/>
            <a:ext cx="1651374" cy="943643"/>
          </a:xfrm>
          <a:prstGeom prst="rect">
            <a:avLst/>
          </a:prstGeom>
        </p:spPr>
      </p:pic>
      <p:pic>
        <p:nvPicPr>
          <p:cNvPr id="7" name="Рисунок 6" descr="Рисунок4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643438" y="3357562"/>
            <a:ext cx="3238523" cy="24288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5286380" y="571480"/>
            <a:ext cx="101181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5400" b="1" dirty="0" smtClean="0"/>
              <a:t>[</a:t>
            </a:r>
            <a:r>
              <a:rPr lang="ru-RU" sz="5400" b="1" dirty="0" err="1" smtClean="0"/>
              <a:t>н</a:t>
            </a:r>
            <a:r>
              <a:rPr lang="en-US" sz="5400" b="1" dirty="0" smtClean="0"/>
              <a:t>]</a:t>
            </a:r>
            <a:endParaRPr lang="ru-RU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86578" y="571480"/>
            <a:ext cx="118974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5400" b="1" dirty="0" smtClean="0"/>
              <a:t>[</a:t>
            </a:r>
            <a:r>
              <a:rPr lang="ru-RU" sz="5400" b="1" dirty="0" err="1" smtClean="0"/>
              <a:t>н</a:t>
            </a:r>
            <a:r>
              <a:rPr lang="en-US" sz="5400" b="1" dirty="0" smtClean="0"/>
              <a:t>’]</a:t>
            </a:r>
            <a:endParaRPr lang="ru-RU" sz="54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0" y="357188"/>
            <a:ext cx="31432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Прочитай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7250" y="1571625"/>
            <a:ext cx="1143000" cy="7143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мо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15188" y="2928938"/>
            <a:ext cx="1143000" cy="7143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мя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43313" y="3071813"/>
            <a:ext cx="1143000" cy="7143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ма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813" y="4643438"/>
            <a:ext cx="1493837" cy="7858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мю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63" y="2857500"/>
            <a:ext cx="1143000" cy="7143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мё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3313" y="4572000"/>
            <a:ext cx="1143000" cy="7143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ме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57813" y="3357563"/>
            <a:ext cx="1143000" cy="7143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00500" y="1357313"/>
            <a:ext cx="1143000" cy="92868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му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72188" y="1643063"/>
            <a:ext cx="1357312" cy="7143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мы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72375" y="4143375"/>
            <a:ext cx="1257300" cy="7858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мо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215188" y="357188"/>
            <a:ext cx="1257300" cy="7858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мя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14438" y="428625"/>
            <a:ext cx="1257300" cy="78581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 err="1">
                <a:latin typeface="Times New Roman" pitchFamily="18" charset="0"/>
                <a:cs typeface="Times New Roman" pitchFamily="18" charset="0"/>
              </a:rPr>
              <a:t>ма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14813" y="5786438"/>
            <a:ext cx="1257300" cy="7858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 err="1">
                <a:latin typeface="Times New Roman" pitchFamily="18" charset="0"/>
                <a:cs typeface="Times New Roman" pitchFamily="18" charset="0"/>
              </a:rPr>
              <a:t>мё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29500" y="5643563"/>
            <a:ext cx="1257300" cy="7858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 err="1">
                <a:latin typeface="Times New Roman" pitchFamily="18" charset="0"/>
                <a:cs typeface="Times New Roman" pitchFamily="18" charset="0"/>
              </a:rPr>
              <a:t>ме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71688" y="3786188"/>
            <a:ext cx="1257300" cy="7858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ми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5813" y="5000625"/>
            <a:ext cx="1257300" cy="10223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 err="1">
                <a:latin typeface="Times New Roman" pitchFamily="18" charset="0"/>
                <a:cs typeface="Times New Roman" pitchFamily="18" charset="0"/>
              </a:rPr>
              <a:t>му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6000" y="2143125"/>
            <a:ext cx="1492250" cy="7858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мы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4563" y="5857875"/>
            <a:ext cx="1492250" cy="7858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мю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8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7224" y="571479"/>
            <a:ext cx="7072362" cy="53042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uttonCrysDB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900" y="5786454"/>
            <a:ext cx="714380" cy="714380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7500958" y="1714488"/>
            <a:ext cx="276225" cy="276225"/>
          </a:xfrm>
          <a:prstGeom prst="rect">
            <a:avLst/>
          </a:prstGeom>
        </p:spPr>
      </p:pic>
      <p:pic>
        <p:nvPicPr>
          <p:cNvPr id="5" name="Рисунок 4" descr="alphabet-1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357166"/>
            <a:ext cx="4071966" cy="5411190"/>
          </a:xfrm>
          <a:prstGeom prst="rect">
            <a:avLst/>
          </a:prstGeom>
        </p:spPr>
      </p:pic>
      <p:pic>
        <p:nvPicPr>
          <p:cNvPr id="6" name="Рисунок 5" descr="4f8880777b9f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929190" y="1857363"/>
            <a:ext cx="1651374" cy="943643"/>
          </a:xfrm>
          <a:prstGeom prst="rect">
            <a:avLst/>
          </a:prstGeom>
        </p:spPr>
      </p:pic>
      <p:pic>
        <p:nvPicPr>
          <p:cNvPr id="7" name="Рисунок 6" descr="Рисунок4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643438" y="3357562"/>
            <a:ext cx="3238523" cy="24288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5286380" y="571480"/>
            <a:ext cx="101181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5400" b="1" dirty="0" smtClean="0"/>
              <a:t>[</a:t>
            </a:r>
            <a:r>
              <a:rPr lang="ru-RU" sz="5400" b="1" dirty="0" err="1" smtClean="0"/>
              <a:t>н</a:t>
            </a:r>
            <a:r>
              <a:rPr lang="en-US" sz="5400" b="1" dirty="0" smtClean="0"/>
              <a:t>]</a:t>
            </a:r>
            <a:endParaRPr lang="ru-RU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86578" y="571480"/>
            <a:ext cx="118974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5400" b="1" dirty="0" smtClean="0"/>
              <a:t>[</a:t>
            </a:r>
            <a:r>
              <a:rPr lang="ru-RU" sz="5400" b="1" dirty="0" err="1" smtClean="0"/>
              <a:t>н</a:t>
            </a:r>
            <a:r>
              <a:rPr lang="en-US" sz="5400" b="1" dirty="0" smtClean="0"/>
              <a:t>’]</a:t>
            </a:r>
            <a:endParaRPr lang="ru-RU" sz="54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9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256"/>
            <a:ext cx="78581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59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286256"/>
            <a:ext cx="78581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5072074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5072074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5072074"/>
            <a:ext cx="714380" cy="714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215206" y="5072074"/>
            <a:ext cx="714380" cy="7143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500826" y="5072074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86446" y="5072074"/>
            <a:ext cx="714380" cy="714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143504" y="5072074"/>
            <a:ext cx="714380" cy="7143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285860"/>
            <a:ext cx="207170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214422"/>
            <a:ext cx="207170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7929586" y="5072074"/>
            <a:ext cx="714380" cy="714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38" y="1428750"/>
            <a:ext cx="1439862" cy="143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929188" y="1428750"/>
            <a:ext cx="1439862" cy="14398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20" name="Рисунок 3" descr="059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357188"/>
            <a:ext cx="11684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4" descr="059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285750"/>
            <a:ext cx="1214438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Левая фигурная скобка 5"/>
          <p:cNvSpPr/>
          <p:nvPr/>
        </p:nvSpPr>
        <p:spPr>
          <a:xfrm rot="16200000">
            <a:off x="4000500" y="1928813"/>
            <a:ext cx="785813" cy="2928937"/>
          </a:xfrm>
          <a:prstGeom prst="leftBrace">
            <a:avLst>
              <a:gd name="adj1" fmla="val 30268"/>
              <a:gd name="adj2" fmla="val 51008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3703290"/>
            <a:ext cx="5715040" cy="264687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endParaRPr lang="ru-RU" sz="16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1357298"/>
            <a:ext cx="18573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7224" y="571479"/>
            <a:ext cx="7072362" cy="53042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9785117">
            <a:off x="4937830" y="5011060"/>
            <a:ext cx="2028834" cy="143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Рисунок 2" descr="monito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285750"/>
            <a:ext cx="17192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8" descr="grib3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4429125"/>
            <a:ext cx="1903412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Рисунок 11" descr="gnom3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2357430"/>
            <a:ext cx="24955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Рисунок 5" descr="J0236987.WM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68762" y="2928934"/>
            <a:ext cx="2975237" cy="228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Рисунок 12" descr="17.bmp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25" y="214313"/>
            <a:ext cx="200025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8860" y="1285860"/>
            <a:ext cx="13811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472" y="428604"/>
            <a:ext cx="142876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786" y="2571744"/>
            <a:ext cx="142876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71802" y="2786058"/>
            <a:ext cx="121444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53467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0" y="357188"/>
            <a:ext cx="31432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Прочитай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7250" y="1571625"/>
            <a:ext cx="1143000" cy="7143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15188" y="2928938"/>
            <a:ext cx="1143000" cy="7143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13" y="3071813"/>
            <a:ext cx="1143000" cy="7143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813" y="4643438"/>
            <a:ext cx="1493837" cy="7858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ю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3" y="2857500"/>
            <a:ext cx="1143000" cy="7143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нё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3313" y="4572000"/>
            <a:ext cx="1143000" cy="7143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57813" y="3357563"/>
            <a:ext cx="1143000" cy="7143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500" y="1357313"/>
            <a:ext cx="1143000" cy="92868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72188" y="1643063"/>
            <a:ext cx="1357312" cy="7143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72375" y="4143375"/>
            <a:ext cx="1257300" cy="7858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15188" y="357188"/>
            <a:ext cx="1257300" cy="7858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4438" y="428625"/>
            <a:ext cx="1257300" cy="78581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14813" y="5786438"/>
            <a:ext cx="1257300" cy="7858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ё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29500" y="5643563"/>
            <a:ext cx="1257300" cy="7858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71688" y="3786188"/>
            <a:ext cx="1257300" cy="7858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5813" y="5000625"/>
            <a:ext cx="1257300" cy="10223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6000" y="2143125"/>
            <a:ext cx="1492250" cy="7858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14563" y="5857875"/>
            <a:ext cx="1492250" cy="7858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ю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8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60</Words>
  <Application>Microsoft Office PowerPoint</Application>
  <PresentationFormat>Экран (4:3)</PresentationFormat>
  <Paragraphs>46</Paragraphs>
  <Slides>20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А Я О М И Ы 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нога нос санки  Анна Нина носорог сосна  насос нитки Наташа</vt:lpstr>
      <vt:lpstr> У Нины няня.  Имя няни Аня.  Няня у Нины умная. 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19</cp:revision>
  <dcterms:created xsi:type="dcterms:W3CDTF">2010-10-22T14:47:52Z</dcterms:created>
  <dcterms:modified xsi:type="dcterms:W3CDTF">2011-12-20T19:00:59Z</dcterms:modified>
</cp:coreProperties>
</file>