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2" r:id="rId9"/>
    <p:sldId id="264" r:id="rId10"/>
    <p:sldId id="263" r:id="rId11"/>
    <p:sldId id="266" r:id="rId12"/>
    <p:sldId id="268" r:id="rId13"/>
    <p:sldId id="295" r:id="rId14"/>
    <p:sldId id="271" r:id="rId15"/>
    <p:sldId id="269" r:id="rId16"/>
    <p:sldId id="270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80" r:id="rId25"/>
    <p:sldId id="282" r:id="rId26"/>
    <p:sldId id="283" r:id="rId27"/>
    <p:sldId id="284" r:id="rId28"/>
    <p:sldId id="285" r:id="rId29"/>
    <p:sldId id="288" r:id="rId30"/>
    <p:sldId id="286" r:id="rId31"/>
    <p:sldId id="287" r:id="rId32"/>
    <p:sldId id="289" r:id="rId33"/>
    <p:sldId id="290" r:id="rId34"/>
    <p:sldId id="292" r:id="rId35"/>
    <p:sldId id="293" r:id="rId36"/>
    <p:sldId id="291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7" autoAdjust="0"/>
  </p:normalViewPr>
  <p:slideViewPr>
    <p:cSldViewPr>
      <p:cViewPr varScale="1">
        <p:scale>
          <a:sx n="97" d="100"/>
          <a:sy n="97" d="100"/>
        </p:scale>
        <p:origin x="-104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0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B2DE-BEE3-4A64-8EFF-991E905A041E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4C17-E06D-4569-A5E9-72B4DA807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4C17-E06D-4569-A5E9-72B4DA807B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0FD562-7113-482E-81A4-86D177894721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A72537-4E2C-4E3D-959C-ABD568433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tchev.ru/book/695/" TargetMode="External"/><Relationship Id="rId13" Type="http://schemas.openxmlformats.org/officeDocument/2006/relationships/hyperlink" Target="http://www.tutchev.ru/book/714/" TargetMode="External"/><Relationship Id="rId18" Type="http://schemas.openxmlformats.org/officeDocument/2006/relationships/hyperlink" Target="http://www.tutchev.ru/book/719/" TargetMode="External"/><Relationship Id="rId26" Type="http://schemas.openxmlformats.org/officeDocument/2006/relationships/hyperlink" Target="http://www.tutchev.ru/book/682/" TargetMode="External"/><Relationship Id="rId3" Type="http://schemas.openxmlformats.org/officeDocument/2006/relationships/hyperlink" Target="http://www.tutchev.ru/book/690/" TargetMode="External"/><Relationship Id="rId21" Type="http://schemas.openxmlformats.org/officeDocument/2006/relationships/hyperlink" Target="http://www.tutchev.ru/book/722/" TargetMode="External"/><Relationship Id="rId7" Type="http://schemas.openxmlformats.org/officeDocument/2006/relationships/hyperlink" Target="http://www.tutchev.ru/book/694/" TargetMode="External"/><Relationship Id="rId12" Type="http://schemas.openxmlformats.org/officeDocument/2006/relationships/hyperlink" Target="http://www.tutchev.ru/book/699/" TargetMode="External"/><Relationship Id="rId17" Type="http://schemas.openxmlformats.org/officeDocument/2006/relationships/hyperlink" Target="http://www.tutchev.ru/book/718/" TargetMode="External"/><Relationship Id="rId25" Type="http://schemas.openxmlformats.org/officeDocument/2006/relationships/hyperlink" Target="http://www.tutchev.ru/book/681/" TargetMode="External"/><Relationship Id="rId2" Type="http://schemas.openxmlformats.org/officeDocument/2006/relationships/hyperlink" Target="http://www.tutchev.ru/book/689/" TargetMode="External"/><Relationship Id="rId16" Type="http://schemas.openxmlformats.org/officeDocument/2006/relationships/hyperlink" Target="http://www.tutchev.ru/book/717/" TargetMode="External"/><Relationship Id="rId20" Type="http://schemas.openxmlformats.org/officeDocument/2006/relationships/hyperlink" Target="http://www.tutchev.ru/book/721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utchev.ru/book/693/" TargetMode="External"/><Relationship Id="rId11" Type="http://schemas.openxmlformats.org/officeDocument/2006/relationships/hyperlink" Target="http://www.tutchev.ru/book/698/" TargetMode="External"/><Relationship Id="rId24" Type="http://schemas.openxmlformats.org/officeDocument/2006/relationships/hyperlink" Target="http://www.tutchev.ru/book/680/" TargetMode="External"/><Relationship Id="rId5" Type="http://schemas.openxmlformats.org/officeDocument/2006/relationships/hyperlink" Target="http://www.tutchev.ru/book/692/" TargetMode="External"/><Relationship Id="rId15" Type="http://schemas.openxmlformats.org/officeDocument/2006/relationships/hyperlink" Target="http://www.tutchev.ru/book/716/" TargetMode="External"/><Relationship Id="rId23" Type="http://schemas.openxmlformats.org/officeDocument/2006/relationships/hyperlink" Target="http://www.tutchev.ru/book/724/" TargetMode="External"/><Relationship Id="rId28" Type="http://schemas.openxmlformats.org/officeDocument/2006/relationships/hyperlink" Target="http://www.tutchev.ru/book/684/" TargetMode="External"/><Relationship Id="rId10" Type="http://schemas.openxmlformats.org/officeDocument/2006/relationships/hyperlink" Target="http://www.tutchev.ru/book/697/" TargetMode="External"/><Relationship Id="rId19" Type="http://schemas.openxmlformats.org/officeDocument/2006/relationships/hyperlink" Target="http://www.tutchev.ru/book/720/" TargetMode="External"/><Relationship Id="rId4" Type="http://schemas.openxmlformats.org/officeDocument/2006/relationships/hyperlink" Target="http://www.tutchev.ru/book/691/" TargetMode="External"/><Relationship Id="rId9" Type="http://schemas.openxmlformats.org/officeDocument/2006/relationships/hyperlink" Target="http://www.tutchev.ru/book/696/" TargetMode="External"/><Relationship Id="rId14" Type="http://schemas.openxmlformats.org/officeDocument/2006/relationships/hyperlink" Target="http://www.tutchev.ru/book/715/" TargetMode="External"/><Relationship Id="rId22" Type="http://schemas.openxmlformats.org/officeDocument/2006/relationships/hyperlink" Target="http://www.tutchev.ru/book/723/" TargetMode="External"/><Relationship Id="rId27" Type="http://schemas.openxmlformats.org/officeDocument/2006/relationships/hyperlink" Target="http://www.tutchev.ru/book/683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-rus.ru/1/majkov/7.htm" TargetMode="External"/><Relationship Id="rId13" Type="http://schemas.openxmlformats.org/officeDocument/2006/relationships/hyperlink" Target="http://www.stihi-rus.ru/1/majkov/14.htm" TargetMode="External"/><Relationship Id="rId18" Type="http://schemas.openxmlformats.org/officeDocument/2006/relationships/hyperlink" Target="http://www.stihi-rus.ru/1/majkov/19.htm" TargetMode="External"/><Relationship Id="rId26" Type="http://schemas.openxmlformats.org/officeDocument/2006/relationships/hyperlink" Target="http://www.stihi-rus.ru/1/majkov/39.htm" TargetMode="External"/><Relationship Id="rId3" Type="http://schemas.openxmlformats.org/officeDocument/2006/relationships/hyperlink" Target="http://www.stihi-rus.ru/1/majkov/2.htm" TargetMode="External"/><Relationship Id="rId21" Type="http://schemas.openxmlformats.org/officeDocument/2006/relationships/hyperlink" Target="http://www.stihi-rus.ru/1/majkov/34.htm" TargetMode="External"/><Relationship Id="rId7" Type="http://schemas.openxmlformats.org/officeDocument/2006/relationships/hyperlink" Target="http://www.stihi-rus.ru/1/majkov/6.htm" TargetMode="External"/><Relationship Id="rId12" Type="http://schemas.openxmlformats.org/officeDocument/2006/relationships/hyperlink" Target="http://www.stihi-rus.ru/1/majkov/13.htm" TargetMode="External"/><Relationship Id="rId17" Type="http://schemas.openxmlformats.org/officeDocument/2006/relationships/hyperlink" Target="http://www.stihi-rus.ru/1/majkov/18.htm" TargetMode="External"/><Relationship Id="rId25" Type="http://schemas.openxmlformats.org/officeDocument/2006/relationships/hyperlink" Target="http://www.stihi-rus.ru/1/majkov/38.htm" TargetMode="External"/><Relationship Id="rId2" Type="http://schemas.openxmlformats.org/officeDocument/2006/relationships/hyperlink" Target="http://www.stihi-rus.ru/1/majkov/1.htm" TargetMode="External"/><Relationship Id="rId16" Type="http://schemas.openxmlformats.org/officeDocument/2006/relationships/hyperlink" Target="http://www.stihi-rus.ru/1/majkov/17.htm" TargetMode="External"/><Relationship Id="rId20" Type="http://schemas.openxmlformats.org/officeDocument/2006/relationships/hyperlink" Target="http://www.stihi-rus.ru/1/majkov/32.htm" TargetMode="External"/><Relationship Id="rId29" Type="http://schemas.openxmlformats.org/officeDocument/2006/relationships/hyperlink" Target="http://www.stihi-rus.ru/1/majkov/42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ihi-rus.ru/1/majkov/5.htm" TargetMode="External"/><Relationship Id="rId11" Type="http://schemas.openxmlformats.org/officeDocument/2006/relationships/hyperlink" Target="http://www.stihi-rus.ru/1/majkov/12.htm" TargetMode="External"/><Relationship Id="rId24" Type="http://schemas.openxmlformats.org/officeDocument/2006/relationships/hyperlink" Target="http://www.stihi-rus.ru/1/majkov/37.htm" TargetMode="External"/><Relationship Id="rId32" Type="http://schemas.openxmlformats.org/officeDocument/2006/relationships/hyperlink" Target="http://www.stihi-rus.ru/1/majkov/45.htm" TargetMode="External"/><Relationship Id="rId5" Type="http://schemas.openxmlformats.org/officeDocument/2006/relationships/hyperlink" Target="http://www.stihi-rus.ru/1/majkov/3.htm" TargetMode="External"/><Relationship Id="rId15" Type="http://schemas.openxmlformats.org/officeDocument/2006/relationships/hyperlink" Target="http://www.stihi-rus.ru/1/majkov/16.htm" TargetMode="External"/><Relationship Id="rId23" Type="http://schemas.openxmlformats.org/officeDocument/2006/relationships/hyperlink" Target="http://www.stihi-rus.ru/1/majkov/36.htm" TargetMode="External"/><Relationship Id="rId28" Type="http://schemas.openxmlformats.org/officeDocument/2006/relationships/hyperlink" Target="http://www.stihi-rus.ru/1/majkov/41.htm" TargetMode="External"/><Relationship Id="rId10" Type="http://schemas.openxmlformats.org/officeDocument/2006/relationships/hyperlink" Target="http://www.stihi-rus.ru/1/majkov/11.htm" TargetMode="External"/><Relationship Id="rId19" Type="http://schemas.openxmlformats.org/officeDocument/2006/relationships/hyperlink" Target="http://www.stihi-rus.ru/1/majkov/31.htm" TargetMode="External"/><Relationship Id="rId31" Type="http://schemas.openxmlformats.org/officeDocument/2006/relationships/hyperlink" Target="http://www.stihi-rus.ru/1/majkov/44.htm" TargetMode="External"/><Relationship Id="rId4" Type="http://schemas.openxmlformats.org/officeDocument/2006/relationships/hyperlink" Target="http://www.stihi-rus.ru/1/majkov/4.htm" TargetMode="External"/><Relationship Id="rId9" Type="http://schemas.openxmlformats.org/officeDocument/2006/relationships/hyperlink" Target="http://www.stihi-rus.ru/1/majkov/10.htm" TargetMode="External"/><Relationship Id="rId14" Type="http://schemas.openxmlformats.org/officeDocument/2006/relationships/hyperlink" Target="http://www.stihi-rus.ru/1/majkov/15.htm" TargetMode="External"/><Relationship Id="rId22" Type="http://schemas.openxmlformats.org/officeDocument/2006/relationships/hyperlink" Target="http://www.stihi-rus.ru/1/majkov/35.htm" TargetMode="External"/><Relationship Id="rId27" Type="http://schemas.openxmlformats.org/officeDocument/2006/relationships/hyperlink" Target="http://www.stihi-rus.ru/1/majkov/40.htm" TargetMode="External"/><Relationship Id="rId30" Type="http://schemas.openxmlformats.org/officeDocument/2006/relationships/hyperlink" Target="http://www.stihi-rus.ru/1/majkov/43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et.biografy.ru/ee-ne-znaet-svet-ona-eshche-rebenok.php" TargetMode="External"/><Relationship Id="rId13" Type="http://schemas.openxmlformats.org/officeDocument/2006/relationships/hyperlink" Target="http://fet.biografy.ru/klyanite-nas-nam-doroga-svoboda.php" TargetMode="External"/><Relationship Id="rId18" Type="http://schemas.openxmlformats.org/officeDocument/2006/relationships/hyperlink" Target="http://fet.biografy.ru/kroviyu-serdtsa-pishu-ya-k-tebe-eti-stroki.php" TargetMode="External"/><Relationship Id="rId26" Type="http://schemas.openxmlformats.org/officeDocument/2006/relationships/hyperlink" Target="http://fet.biografy.ru/o-dolgo-budu-ya-v-molchani-nochi-tainoi.php" TargetMode="External"/><Relationship Id="rId39" Type="http://schemas.openxmlformats.org/officeDocument/2006/relationships/hyperlink" Target="http://fet.biografy.ru/ruku-by-snova-tvoyu-mne-khotelos-pozhat.php" TargetMode="External"/><Relationship Id="rId3" Type="http://schemas.openxmlformats.org/officeDocument/2006/relationships/hyperlink" Target="http://fet.biografy.ru/v-stepnoi-glushi-nad-vlagoi-molchalivoi.php" TargetMode="External"/><Relationship Id="rId21" Type="http://schemas.openxmlformats.org/officeDocument/2006/relationships/hyperlink" Target="http://fet.biografy.ru/na-zare-ty-ee-ne-budi.php" TargetMode="External"/><Relationship Id="rId34" Type="http://schemas.openxmlformats.org/officeDocument/2006/relationships/hyperlink" Target="http://fet.biografy.ru/postoi-zdes-khorosho-zubchatoi-i-shirokoi.php" TargetMode="External"/><Relationship Id="rId7" Type="http://schemas.openxmlformats.org/officeDocument/2006/relationships/hyperlink" Target="http://fet.biografy.ru/dul-sever-plakala-trava.php" TargetMode="External"/><Relationship Id="rId12" Type="http://schemas.openxmlformats.org/officeDocument/2006/relationships/hyperlink" Target="http://fet.biografy.ru/italiya.php" TargetMode="External"/><Relationship Id="rId17" Type="http://schemas.openxmlformats.org/officeDocument/2006/relationships/hyperlink" Target="http://fet.biografy.ru/kogda-chitala-ty-muchitelnye-stroki.php" TargetMode="External"/><Relationship Id="rId25" Type="http://schemas.openxmlformats.org/officeDocument/2006/relationships/hyperlink" Target="http://fet.biografy.ru/o-etot-selskii-den.php" TargetMode="External"/><Relationship Id="rId33" Type="http://schemas.openxmlformats.org/officeDocument/2006/relationships/hyperlink" Target="http://fet.biografy.ru/poidu-navstrechu-k-nim-znakomoyu-tropoyu.php" TargetMode="External"/><Relationship Id="rId38" Type="http://schemas.openxmlformats.org/officeDocument/2006/relationships/hyperlink" Target="http://fet.biografy.ru/psevdopoetu.php" TargetMode="External"/><Relationship Id="rId2" Type="http://schemas.openxmlformats.org/officeDocument/2006/relationships/hyperlink" Target="http://fet.biografy.ru/v-polunochnoi-tishi-bessonitsi-moei.php" TargetMode="External"/><Relationship Id="rId16" Type="http://schemas.openxmlformats.org/officeDocument/2006/relationships/hyperlink" Target="http://fet.biografy.ru/kogda-mechty-moi-za-granyu-proshlykh-dnei.php" TargetMode="External"/><Relationship Id="rId20" Type="http://schemas.openxmlformats.org/officeDocument/2006/relationships/hyperlink" Target="http://fet.biografy.ru/lozy-moi-za-oknom-razroslis-zhivopisno-i-dazhe.php" TargetMode="External"/><Relationship Id="rId29" Type="http://schemas.openxmlformats.org/officeDocument/2006/relationships/hyperlink" Target="http://fet.biografy.ru/okna-v-reshetkakh-i-sumrachny-litsa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fet.biografy.ru/vse-vse-moe-chto-est-i-prezhde-bylo.php" TargetMode="External"/><Relationship Id="rId11" Type="http://schemas.openxmlformats.org/officeDocument/2006/relationships/hyperlink" Target="http://fet.biografy.ru/zhizn-proneslas-bez-yavnogo-sleda.php" TargetMode="External"/><Relationship Id="rId24" Type="http://schemas.openxmlformats.org/officeDocument/2006/relationships/hyperlink" Target="http://fet.biografy.ru/o-net-ne-stanu-zvat-utrachennuyu-radost.php" TargetMode="External"/><Relationship Id="rId32" Type="http://schemas.openxmlformats.org/officeDocument/2006/relationships/hyperlink" Target="http://fet.biografy.ru/pod-nebom-frantsii.php" TargetMode="External"/><Relationship Id="rId37" Type="http://schemas.openxmlformats.org/officeDocument/2006/relationships/hyperlink" Target="http://fet.biografy.ru/prosti-vo-mgle-vospominanya.php" TargetMode="External"/><Relationship Id="rId5" Type="http://schemas.openxmlformats.org/officeDocument/2006/relationships/hyperlink" Target="http://fet.biografy.ru/dobro-i-zlo.php" TargetMode="External"/><Relationship Id="rId15" Type="http://schemas.openxmlformats.org/officeDocument/2006/relationships/hyperlink" Target="http://fet.biografy.ru/kogda-mechtatelno-ya-predan-tishine.php" TargetMode="External"/><Relationship Id="rId23" Type="http://schemas.openxmlformats.org/officeDocument/2006/relationships/hyperlink" Target="http://fet.biografy.ru/o-kak-volnuyusya-ya-mysliyu-bolnoyu.php" TargetMode="External"/><Relationship Id="rId28" Type="http://schemas.openxmlformats.org/officeDocument/2006/relationships/hyperlink" Target="http://fet.biografy.ru/odnim-tolchkom-sognat-ladyu-zhivuyu.php" TargetMode="External"/><Relationship Id="rId36" Type="http://schemas.openxmlformats.org/officeDocument/2006/relationships/hyperlink" Target="http://fet.biografy.ru/prosti-i-vse-zabud-v-bezoblachnyi-ty-chas.php" TargetMode="External"/><Relationship Id="rId10" Type="http://schemas.openxmlformats.org/officeDocument/2006/relationships/hyperlink" Target="http://fet.biografy.ru/eshche-odno-zabyvchivoe-slovo.php" TargetMode="External"/><Relationship Id="rId19" Type="http://schemas.openxmlformats.org/officeDocument/2006/relationships/hyperlink" Target="http://fet.biografy.ru/lastochki.php" TargetMode="External"/><Relationship Id="rId31" Type="http://schemas.openxmlformats.org/officeDocument/2006/relationships/hyperlink" Target="http://fet.biografy.ru/osen.php" TargetMode="External"/><Relationship Id="rId4" Type="http://schemas.openxmlformats.org/officeDocument/2006/relationships/hyperlink" Target="http://fet.biografy.ru/vse-chto-volshebno-tak-manilo.php" TargetMode="External"/><Relationship Id="rId9" Type="http://schemas.openxmlformats.org/officeDocument/2006/relationships/hyperlink" Target="http://fet.biografy.ru/eshche-lyublyu-eshche-tomlyus.php" TargetMode="External"/><Relationship Id="rId14" Type="http://schemas.openxmlformats.org/officeDocument/2006/relationships/hyperlink" Target="http://fet.biografy.ru/kogda-bozhestvennyi-bezhal-lyudskikh-rechei.php" TargetMode="External"/><Relationship Id="rId22" Type="http://schemas.openxmlformats.org/officeDocument/2006/relationships/hyperlink" Target="http://fet.biografy.ru/nichtozhestvo.php" TargetMode="External"/><Relationship Id="rId27" Type="http://schemas.openxmlformats.org/officeDocument/2006/relationships/hyperlink" Target="http://fet.biografy.ru/odinokii-dub.php" TargetMode="External"/><Relationship Id="rId30" Type="http://schemas.openxmlformats.org/officeDocument/2006/relationships/hyperlink" Target="http://fet.biografy.ru/opavshii-list-drozhit-ot-nashego-dvizhenya.php" TargetMode="External"/><Relationship Id="rId35" Type="http://schemas.openxmlformats.org/officeDocument/2006/relationships/hyperlink" Target="http://fet.biografy.ru/poetam.ph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5%D0%B2_%D0%A2%D0%BE%D0%BB%D1%81%D1%82%D0%BE%D0%B9_(%D1%81%D1%82%D0%B0%D0%BD%D1%86%D0%B8%D1%8F)" TargetMode="External"/><Relationship Id="rId3" Type="http://schemas.openxmlformats.org/officeDocument/2006/relationships/hyperlink" Target="http://ru.wikipedia.org/wiki/1828_%D0%B3%D0%BE%D0%B4" TargetMode="External"/><Relationship Id="rId7" Type="http://schemas.openxmlformats.org/officeDocument/2006/relationships/hyperlink" Target="http://ru.wikipedia.org/wiki/1910_%D0%B3%D0%BE%D0%B4" TargetMode="External"/><Relationship Id="rId2" Type="http://schemas.openxmlformats.org/officeDocument/2006/relationships/hyperlink" Target="http://ru.wikipedia.org/wiki/9_%D1%81%D0%B5%D0%BD%D1%82%D1%8F%D0%B1%D1%80%D1%8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20_%D0%BD%D0%BE%D1%8F%D0%B1%D1%80%D1%8F" TargetMode="External"/><Relationship Id="rId5" Type="http://schemas.openxmlformats.org/officeDocument/2006/relationships/hyperlink" Target="http://ru.wikipedia.org/wiki/%D0%A2%D1%83%D0%BB%D1%8C%D1%81%D0%BA%D0%B0%D1%8F_%D0%B3%D1%83%D0%B1%D0%B5%D1%80%D0%BD%D0%B8%D1%8F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://ru.wikipedia.org/wiki/%D0%AF%D1%81%D0%BD%D0%B0%D1%8F_%D0%9F%D0%BE%D0%BB%D1%8F%D0%BD%D0%B0" TargetMode="External"/><Relationship Id="rId9" Type="http://schemas.openxmlformats.org/officeDocument/2006/relationships/hyperlink" Target="http://ru.wikipedia.org/wiki/%D0%A2%D0%B0%D0%BC%D0%B1%D0%BE%D0%B2%D1%81%D0%BA%D0%B0%D1%8F_%D0%B3%D1%83%D0%B1%D0%B5%D1%80%D0%BD%D0%B8%D1%8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tolstoy.lit-info.ru/tolstoy/proza/dva-gusara-1.htm" TargetMode="External"/><Relationship Id="rId13" Type="http://schemas.openxmlformats.org/officeDocument/2006/relationships/hyperlink" Target="http://tolstoy.lit-info.ru/tolstoy/proza/otrochestvo-1.htm" TargetMode="External"/><Relationship Id="rId18" Type="http://schemas.openxmlformats.org/officeDocument/2006/relationships/hyperlink" Target="http://tolstoy.lit-info.ru/tolstoy/proza/yunost-1.htm" TargetMode="External"/><Relationship Id="rId26" Type="http://schemas.openxmlformats.org/officeDocument/2006/relationships/hyperlink" Target="http://tolstoy.lit-info.ru/tolstoy/rasskaz/sevastopol-v-dekabre.htm" TargetMode="External"/><Relationship Id="rId3" Type="http://schemas.openxmlformats.org/officeDocument/2006/relationships/hyperlink" Target="http://tolstoy.lit-info.ru/tolstoy/proza/vojna-i-mir/vojna-i-mir-1-1-1.htm" TargetMode="External"/><Relationship Id="rId21" Type="http://schemas.openxmlformats.org/officeDocument/2006/relationships/hyperlink" Target="http://tolstoy.lit-info.ru/tolstoy/rasskaz/kornej-vasilev.htm" TargetMode="External"/><Relationship Id="rId7" Type="http://schemas.openxmlformats.org/officeDocument/2006/relationships/hyperlink" Target="http://tolstoy.lit-info.ru/tolstoy/proza/detstvo-1.htm" TargetMode="External"/><Relationship Id="rId12" Type="http://schemas.openxmlformats.org/officeDocument/2006/relationships/hyperlink" Target="http://tolstoy.lit-info.ru/tolstoy/proza/otec-sergij-1.htm" TargetMode="External"/><Relationship Id="rId17" Type="http://schemas.openxmlformats.org/officeDocument/2006/relationships/hyperlink" Target="http://tolstoy.lit-info.ru/tolstoy/proza/holstomer-1.htm" TargetMode="External"/><Relationship Id="rId25" Type="http://schemas.openxmlformats.org/officeDocument/2006/relationships/hyperlink" Target="http://tolstoy.lit-info.ru/tolstoy/rasskaz/rubka-lesa.htm" TargetMode="External"/><Relationship Id="rId2" Type="http://schemas.openxmlformats.org/officeDocument/2006/relationships/hyperlink" Target="http://tolstoy.lit-info.ru/tolstoy/proza/anna-karenina/karenina-1-1.htm" TargetMode="External"/><Relationship Id="rId16" Type="http://schemas.openxmlformats.org/officeDocument/2006/relationships/hyperlink" Target="http://tolstoy.lit-info.ru/tolstoy/proza/hadzhi-murat-1.htm" TargetMode="External"/><Relationship Id="rId20" Type="http://schemas.openxmlformats.org/officeDocument/2006/relationships/hyperlink" Target="http://tolstoy.lit-info.ru/tolstoy/rasskaz/zapiski-markera.htm" TargetMode="External"/><Relationship Id="rId29" Type="http://schemas.openxmlformats.org/officeDocument/2006/relationships/hyperlink" Target="http://tolstoy.lit-info.ru/tolstoy/rasskaz/hozyain-i-rabotnik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olstoy.lit-info.ru/tolstoy/proza/albert.htm" TargetMode="External"/><Relationship Id="rId11" Type="http://schemas.openxmlformats.org/officeDocument/2006/relationships/hyperlink" Target="http://tolstoy.lit-info.ru/tolstoy/proza/krejcerova-sonata-1.htm" TargetMode="External"/><Relationship Id="rId24" Type="http://schemas.openxmlformats.org/officeDocument/2006/relationships/hyperlink" Target="http://tolstoy.lit-info.ru/tolstoy/rasskaz/razzhalovannyj.htm" TargetMode="External"/><Relationship Id="rId5" Type="http://schemas.openxmlformats.org/officeDocument/2006/relationships/hyperlink" Target="http://tolstoy.lit-info.ru/tolstoy/proza/semejnoe-schaste/semejnoe-schaste-1.htm" TargetMode="External"/><Relationship Id="rId15" Type="http://schemas.openxmlformats.org/officeDocument/2006/relationships/hyperlink" Target="http://tolstoy.lit-info.ru/tolstoy/proza/smert-ivana-ilicha-1.htm" TargetMode="External"/><Relationship Id="rId23" Type="http://schemas.openxmlformats.org/officeDocument/2006/relationships/hyperlink" Target="http://tolstoy.lit-info.ru/tolstoy/rasskaz/nabeg.htm" TargetMode="External"/><Relationship Id="rId28" Type="http://schemas.openxmlformats.org/officeDocument/2006/relationships/hyperlink" Target="http://tolstoy.lit-info.ru/tolstoy/rasskaz/sevastopol-v-avguste.htm" TargetMode="External"/><Relationship Id="rId10" Type="http://schemas.openxmlformats.org/officeDocument/2006/relationships/hyperlink" Target="http://tolstoy.lit-info.ru/tolstoy/proza/kazaki-1.htm" TargetMode="External"/><Relationship Id="rId19" Type="http://schemas.openxmlformats.org/officeDocument/2006/relationships/hyperlink" Target="http://tolstoy.lit-info.ru/tolstoy/rasskaz/alesha-gorshok.htm" TargetMode="External"/><Relationship Id="rId4" Type="http://schemas.openxmlformats.org/officeDocument/2006/relationships/hyperlink" Target="http://tolstoy.lit-info.ru/tolstoy/proza/voskresenie/voskresenie-1-1.htm" TargetMode="External"/><Relationship Id="rId9" Type="http://schemas.openxmlformats.org/officeDocument/2006/relationships/hyperlink" Target="http://tolstoy.lit-info.ru/tolstoy/proza/dyavol-1.htm" TargetMode="External"/><Relationship Id="rId14" Type="http://schemas.openxmlformats.org/officeDocument/2006/relationships/hyperlink" Target="http://tolstoy.lit-info.ru/tolstoy/proza/polikushka-1.htm" TargetMode="External"/><Relationship Id="rId22" Type="http://schemas.openxmlformats.org/officeDocument/2006/relationships/hyperlink" Target="http://tolstoy.lit-info.ru/tolstoy/rasskaz/metel.htm" TargetMode="External"/><Relationship Id="rId27" Type="http://schemas.openxmlformats.org/officeDocument/2006/relationships/hyperlink" Target="http://tolstoy.lit-info.ru/tolstoy/rasskaz/sevastopol-v-mae.htm" TargetMode="External"/><Relationship Id="rId30" Type="http://schemas.openxmlformats.org/officeDocument/2006/relationships/hyperlink" Target="http://tolstoy.lit-info.ru/tolstoy/rasskaz/yagody.ht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styor.ru/poetry/poem6.html" TargetMode="External"/><Relationship Id="rId3" Type="http://schemas.openxmlformats.org/officeDocument/2006/relationships/hyperlink" Target="http://www.kostyor.ru/poetry/poem34.html" TargetMode="External"/><Relationship Id="rId7" Type="http://schemas.openxmlformats.org/officeDocument/2006/relationships/hyperlink" Target="http://www.kostyor.ru/poetry/poem3.html" TargetMode="External"/><Relationship Id="rId2" Type="http://schemas.openxmlformats.org/officeDocument/2006/relationships/hyperlink" Target="http://www.kostyor.ru/poetry/poem43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ostyor.ru/poetry/poem17.html" TargetMode="External"/><Relationship Id="rId11" Type="http://schemas.openxmlformats.org/officeDocument/2006/relationships/hyperlink" Target="http://www.kostyor.ru/poetry/poem9.html" TargetMode="External"/><Relationship Id="rId5" Type="http://schemas.openxmlformats.org/officeDocument/2006/relationships/hyperlink" Target="http://www.kostyor.ru/poetry/poem10.html" TargetMode="External"/><Relationship Id="rId10" Type="http://schemas.openxmlformats.org/officeDocument/2006/relationships/hyperlink" Target="http://www.kostyor.ru/poetry/poem8.html" TargetMode="External"/><Relationship Id="rId4" Type="http://schemas.openxmlformats.org/officeDocument/2006/relationships/hyperlink" Target="http://www.kostyor.ru/poetry/poem1.html" TargetMode="External"/><Relationship Id="rId9" Type="http://schemas.openxmlformats.org/officeDocument/2006/relationships/hyperlink" Target="http://www.kostyor.ru/poetry/poem7.html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5_%D0%B8%D1%8E%D0%BB%D1%8F" TargetMode="External"/><Relationship Id="rId3" Type="http://schemas.openxmlformats.org/officeDocument/2006/relationships/hyperlink" Target="http://ru.wikipedia.org/wiki/1860" TargetMode="External"/><Relationship Id="rId7" Type="http://schemas.openxmlformats.org/officeDocument/2006/relationships/hyperlink" Target="http://ru.wikipedia.org/wiki/%D0%A0%D0%BE%D1%81%D1%81%D0%B8%D0%B9%D1%81%D0%BA%D0%B0%D1%8F_%D0%B8%D0%BC%D0%BF%D0%B5%D1%80%D0%B8%D1%8F" TargetMode="External"/><Relationship Id="rId12" Type="http://schemas.openxmlformats.org/officeDocument/2006/relationships/image" Target="../media/image35.jpeg"/><Relationship Id="rId2" Type="http://schemas.openxmlformats.org/officeDocument/2006/relationships/hyperlink" Target="http://ru.wikipedia.org/wiki/29_%D1%8F%D0%BD%D0%B2%D0%B0%D1%80%D1%8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0%D0%BE%D1%81%D1%82%D0%BE%D0%B2%D1%81%D0%BA%D0%B0%D1%8F_%D0%BE%D0%B1%D0%BB%D0%B0%D1%81%D1%82%D1%8C" TargetMode="External"/><Relationship Id="rId11" Type="http://schemas.openxmlformats.org/officeDocument/2006/relationships/hyperlink" Target="http://ru.wikipedia.org/wiki/%D0%93%D0%B5%D1%80%D0%BC%D0%B0%D0%BD%D1%81%D0%BA%D0%B0%D1%8F_%D0%B8%D0%BC%D0%BF%D0%B5%D1%80%D0%B8%D1%8F" TargetMode="External"/><Relationship Id="rId5" Type="http://schemas.openxmlformats.org/officeDocument/2006/relationships/hyperlink" Target="http://ru.wikipedia.org/wiki/%D0%95%D0%BA%D0%B0%D1%82%D0%B5%D1%80%D0%B8%D0%BD%D0%BE%D1%81%D0%BB%D0%B0%D0%B2%D1%81%D0%BA%D0%B0%D1%8F_%D0%B3%D1%83%D0%B1%D0%B5%D1%80%D0%BD%D0%B8%D1%8F" TargetMode="External"/><Relationship Id="rId10" Type="http://schemas.openxmlformats.org/officeDocument/2006/relationships/hyperlink" Target="http://ru.wikipedia.org/wiki/%D0%91%D0%B0%D0%B4%D0%B5%D0%BD%D0%B2%D0%B0%D0%B9%D0%BB%D0%B5%D1%80" TargetMode="External"/><Relationship Id="rId4" Type="http://schemas.openxmlformats.org/officeDocument/2006/relationships/hyperlink" Target="http://ru.wikipedia.org/wiki/%D0%A2%D0%B0%D0%B3%D0%B0%D0%BD%D1%80%D0%BE%D0%B3" TargetMode="External"/><Relationship Id="rId9" Type="http://schemas.openxmlformats.org/officeDocument/2006/relationships/hyperlink" Target="http://ru.wikipedia.org/wiki/190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achehov.ru/pyesi/417-na-bolshoj-doroge.html" TargetMode="External"/><Relationship Id="rId13" Type="http://schemas.openxmlformats.org/officeDocument/2006/relationships/hyperlink" Target="http://achehov.ru/rasskazi/333-kot.html" TargetMode="External"/><Relationship Id="rId18" Type="http://schemas.openxmlformats.org/officeDocument/2006/relationships/hyperlink" Target="http://achehov.ru/rasskazi/377-knyaginya.html" TargetMode="External"/><Relationship Id="rId26" Type="http://schemas.openxmlformats.org/officeDocument/2006/relationships/hyperlink" Target="http://achehov.ru/rasskazi/370-ionych.html" TargetMode="External"/><Relationship Id="rId3" Type="http://schemas.openxmlformats.org/officeDocument/2006/relationships/hyperlink" Target="http://achehov.ru/pyesi/424-tatyana-repina.html" TargetMode="External"/><Relationship Id="rId21" Type="http://schemas.openxmlformats.org/officeDocument/2006/relationships/hyperlink" Target="http://achehov.ru/rasskazi/448-kanitel.html" TargetMode="External"/><Relationship Id="rId7" Type="http://schemas.openxmlformats.org/officeDocument/2006/relationships/hyperlink" Target="http://achehov.ru/pyesi/422-noch-pered-sudom.html" TargetMode="External"/><Relationship Id="rId12" Type="http://schemas.openxmlformats.org/officeDocument/2006/relationships/hyperlink" Target="http://achehov.ru/rasskazi/338-kotoryj-iz-trex-staraya-no-vechno-novaya-istoriya.html" TargetMode="External"/><Relationship Id="rId17" Type="http://schemas.openxmlformats.org/officeDocument/2006/relationships/hyperlink" Target="http://achehov.ru/rasskazi/381-komicheskie-reklamy-i-obyavleniya.html" TargetMode="External"/><Relationship Id="rId25" Type="http://schemas.openxmlformats.org/officeDocument/2006/relationships/hyperlink" Target="http://achehov.ru/rasskazi/304-ispoved-ili-olya-zhenya-zoya-pismo.html" TargetMode="External"/><Relationship Id="rId2" Type="http://schemas.openxmlformats.org/officeDocument/2006/relationships/hyperlink" Target="http://achehov.ru/pyesi/378-tragik-ponevole-iz-dachnoj-zhizni.html" TargetMode="External"/><Relationship Id="rId16" Type="http://schemas.openxmlformats.org/officeDocument/2006/relationships/hyperlink" Target="http://achehov.ru/rasskazi/433-kontora-obyavlenij-antoshi-ch.html" TargetMode="External"/><Relationship Id="rId20" Type="http://schemas.openxmlformats.org/officeDocument/2006/relationships/hyperlink" Target="http://achehov.ru/rasskazi/322-kashtanka.html" TargetMode="External"/><Relationship Id="rId29" Type="http://schemas.openxmlformats.org/officeDocument/2006/relationships/hyperlink" Target="http://achehov.ru/rasskazi/404-iz-dnevnika-odnoj-devicy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chehov.ru/pyesi/435-o-vrede-tabaka.html" TargetMode="External"/><Relationship Id="rId11" Type="http://schemas.openxmlformats.org/officeDocument/2006/relationships/hyperlink" Target="http://achehov.ru/pyesi/345-ivanov-drama-v-chetyrex-dejstviyax.html" TargetMode="External"/><Relationship Id="rId24" Type="http://schemas.openxmlformats.org/officeDocument/2006/relationships/hyperlink" Target="http://achehov.ru/rasskazi/365-istoriya-odnogo-torgovogo-predpriyatiya.html" TargetMode="External"/><Relationship Id="rId5" Type="http://schemas.openxmlformats.org/officeDocument/2006/relationships/hyperlink" Target="http://achehov.ru/pyesi/346-predlozhenie.html" TargetMode="External"/><Relationship Id="rId15" Type="http://schemas.openxmlformats.org/officeDocument/2006/relationships/hyperlink" Target="http://achehov.ru/rasskazi/323-kontrabas-i-flejta.html" TargetMode="External"/><Relationship Id="rId23" Type="http://schemas.openxmlformats.org/officeDocument/2006/relationships/hyperlink" Target="http://achehov.ru/rasskazi/441-kazak.html" TargetMode="External"/><Relationship Id="rId28" Type="http://schemas.openxmlformats.org/officeDocument/2006/relationships/hyperlink" Target="http://achehov.ru/rasskazi/395-iz-zapisnoj-knizhki-starogo-pedagoga.html" TargetMode="External"/><Relationship Id="rId10" Type="http://schemas.openxmlformats.org/officeDocument/2006/relationships/hyperlink" Target="http://achehov.ru/pyesi/320-leshij-komediya-v-4-x-dejstviyax.html" TargetMode="External"/><Relationship Id="rId19" Type="http://schemas.openxmlformats.org/officeDocument/2006/relationships/hyperlink" Target="http://achehov.ru/rasskazi/450-kleveta.html" TargetMode="External"/><Relationship Id="rId4" Type="http://schemas.openxmlformats.org/officeDocument/2006/relationships/hyperlink" Target="http://achehov.ru/pyesi/386-svadba.html" TargetMode="External"/><Relationship Id="rId9" Type="http://schemas.openxmlformats.org/officeDocument/2006/relationships/hyperlink" Target="http://achehov.ru/pyesi/446-medved.html" TargetMode="External"/><Relationship Id="rId14" Type="http://schemas.openxmlformats.org/officeDocument/2006/relationships/hyperlink" Target="http://achehov.ru/rasskazi/302-korrespondent.html" TargetMode="External"/><Relationship Id="rId22" Type="http://schemas.openxmlformats.org/officeDocument/2006/relationships/hyperlink" Target="http://achehov.ru/rasskazi/400-kanikulyarnye-raboty-institutki-nadenki-n.html" TargetMode="External"/><Relationship Id="rId27" Type="http://schemas.openxmlformats.org/officeDocument/2006/relationships/hyperlink" Target="http://achehov.ru/rasskazi/328-imeniny.html" TargetMode="External"/><Relationship Id="rId30" Type="http://schemas.openxmlformats.org/officeDocument/2006/relationships/hyperlink" Target="http://achehov.ru/rasskazi/303-iz-vospominanij-idealist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60" TargetMode="External"/><Relationship Id="rId13" Type="http://schemas.openxmlformats.org/officeDocument/2006/relationships/hyperlink" Target="http://ru.wikipedia.org/w/index.php?title=%D0%94%D1%8B%D0%BC_(%D1%80%D0%BE%D0%BC%D0%B0%D0%BD)&amp;action=edit&amp;redlink=1" TargetMode="External"/><Relationship Id="rId18" Type="http://schemas.openxmlformats.org/officeDocument/2006/relationships/hyperlink" Target="http://ru.wikipedia.org/wiki/%D0%9C%D1%83%D0%BC%D1%83" TargetMode="External"/><Relationship Id="rId26" Type="http://schemas.openxmlformats.org/officeDocument/2006/relationships/hyperlink" Target="http://ru.wikisource.org/wiki/%D0%9A%D0%B0%D0%BA_%D1%85%D0%BE%D1%80%D0%BE%D1%88%D0%B8,_%D0%BA%D0%B0%D0%BA_%D1%81%D0%B2%D0%B5%D0%B6%D0%B8_%D0%B1%D1%8B%D0%BB%D0%B8_%D1%80%D0%BE%D0%B7%D1%8B_(%D0%A2%D1%83%D1%80%D0%B3%D0%B5%D0%BD%D0%B5%D0%B2)" TargetMode="External"/><Relationship Id="rId3" Type="http://schemas.openxmlformats.org/officeDocument/2006/relationships/hyperlink" Target="http://ru.wikipedia.org/wiki/%D0%A0%D1%83%D0%B4%D0%B8%D0%BD_(%D1%80%D0%BE%D0%BC%D0%B0%D0%BD)" TargetMode="External"/><Relationship Id="rId21" Type="http://schemas.openxmlformats.org/officeDocument/2006/relationships/hyperlink" Target="http://ru.wikipedia.org/wiki/1857" TargetMode="External"/><Relationship Id="rId7" Type="http://schemas.openxmlformats.org/officeDocument/2006/relationships/hyperlink" Target="http://ru.wikipedia.org/wiki/8_%D0%BD%D0%BE%D1%8F%D0%B1%D1%80%D1%8F" TargetMode="External"/><Relationship Id="rId12" Type="http://schemas.openxmlformats.org/officeDocument/2006/relationships/hyperlink" Target="http://ru.wikipedia.org/wiki/1867" TargetMode="External"/><Relationship Id="rId17" Type="http://schemas.openxmlformats.org/officeDocument/2006/relationships/hyperlink" Target="http://ru.wikipedia.org/wiki/1852" TargetMode="External"/><Relationship Id="rId25" Type="http://schemas.openxmlformats.org/officeDocument/2006/relationships/hyperlink" Target="http://ru.wikipedia.org/wiki/1871" TargetMode="External"/><Relationship Id="rId2" Type="http://schemas.openxmlformats.org/officeDocument/2006/relationships/hyperlink" Target="http://ru.wikipedia.org/wiki/1855" TargetMode="External"/><Relationship Id="rId16" Type="http://schemas.openxmlformats.org/officeDocument/2006/relationships/hyperlink" Target="http://ru.wikipedia.org/wiki/1845" TargetMode="External"/><Relationship Id="rId20" Type="http://schemas.openxmlformats.org/officeDocument/2006/relationships/hyperlink" Target="http://ru.wikipedia.org/wiki/1856" TargetMode="External"/><Relationship Id="rId29" Type="http://schemas.openxmlformats.org/officeDocument/2006/relationships/hyperlink" Target="http://ru.wikipedia.org/wiki/1850_%D0%B3%D0%BE%D0%B4_%D0%B2_%D1%82%D0%B5%D0%B0%D1%82%D1%80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4%D0%B2%D0%BE%D1%80%D1%8F%D0%BD%D1%81%D0%BA%D0%BE%D0%B5_%D0%B3%D0%BD%D0%B5%D0%B7%D0%B4%D0%BE" TargetMode="External"/><Relationship Id="rId11" Type="http://schemas.openxmlformats.org/officeDocument/2006/relationships/hyperlink" Target="http://ru.wikipedia.org/wiki/%D0%9E%D1%82%D1%86%D1%8B_%D0%B8_%D0%B4%D0%B5%D1%82%D0%B8" TargetMode="External"/><Relationship Id="rId24" Type="http://schemas.openxmlformats.org/officeDocument/2006/relationships/hyperlink" Target="http://ru.wikipedia.org/wiki/1864" TargetMode="External"/><Relationship Id="rId32" Type="http://schemas.openxmlformats.org/officeDocument/2006/relationships/hyperlink" Target="http://ru.wikipedia.org/w/index.php?title=%D0%9F%D1%80%D0%BE%D0%B2%D0%B8%D0%BD%D1%86%D0%B8%D0%B0%D0%BB%D0%BA%D0%B0&amp;action=edit&amp;redlink=1" TargetMode="External"/><Relationship Id="rId5" Type="http://schemas.openxmlformats.org/officeDocument/2006/relationships/hyperlink" Target="http://ru.wikipedia.org/wiki/1858" TargetMode="External"/><Relationship Id="rId15" Type="http://schemas.openxmlformats.org/officeDocument/2006/relationships/hyperlink" Target="http://ru.wikipedia.org/wiki/1844" TargetMode="External"/><Relationship Id="rId23" Type="http://schemas.openxmlformats.org/officeDocument/2006/relationships/hyperlink" Target="http://ru.wikipedia.org/wiki/%D0%9F%D0%B5%D1%80%D0%B2%D0%B0%D1%8F_%D0%BB%D1%8E%D0%B1%D0%BE%D0%B2%D1%8C" TargetMode="External"/><Relationship Id="rId28" Type="http://schemas.openxmlformats.org/officeDocument/2006/relationships/hyperlink" Target="http://ru.wikipedia.org/wiki/1849_%D0%B3%D0%BE%D0%B4_%D0%B2_%D1%82%D0%B5%D0%B0%D1%82%D1%80%D0%B5" TargetMode="External"/><Relationship Id="rId10" Type="http://schemas.openxmlformats.org/officeDocument/2006/relationships/hyperlink" Target="http://ru.wikipedia.org/wiki/1862" TargetMode="External"/><Relationship Id="rId19" Type="http://schemas.openxmlformats.org/officeDocument/2006/relationships/hyperlink" Target="http://ru.wikipedia.org/wiki/%D0%97%D0%B0%D0%BF%D0%B8%D1%81%D0%BA%D0%B8_%D0%BE%D1%85%D0%BE%D1%82%D0%BD%D0%B8%D0%BA%D0%B0" TargetMode="External"/><Relationship Id="rId31" Type="http://schemas.openxmlformats.org/officeDocument/2006/relationships/hyperlink" Target="http://ru.wikipedia.org/wiki/1851_%D0%B3%D0%BE%D0%B4_%D0%B2_%D1%82%D0%B5%D0%B0%D1%82%D1%80%D0%B5" TargetMode="External"/><Relationship Id="rId4" Type="http://schemas.openxmlformats.org/officeDocument/2006/relationships/hyperlink" Target="http://ru.wikipedia.org/wiki/5_%D0%B0%D0%B2%D0%B3%D1%83%D1%81%D1%82%D0%B0" TargetMode="External"/><Relationship Id="rId9" Type="http://schemas.openxmlformats.org/officeDocument/2006/relationships/hyperlink" Target="http://ru.wikipedia.org/w/index.php?title=%D0%9D%D0%B0%D0%BA%D0%B0%D0%BD%D1%83%D0%BD%D0%B5_(%D1%80%D0%BE%D0%BC%D0%B0%D0%BD)&amp;action=edit&amp;redlink=1" TargetMode="External"/><Relationship Id="rId14" Type="http://schemas.openxmlformats.org/officeDocument/2006/relationships/hyperlink" Target="http://ru.wikipedia.org/wiki/1877" TargetMode="External"/><Relationship Id="rId22" Type="http://schemas.openxmlformats.org/officeDocument/2006/relationships/hyperlink" Target="http://ru.wikipedia.org/wiki/%D0%90%D1%81%D1%8F_(%D0%BF%D0%BE%D0%B2%D0%B5%D1%81%D1%82%D1%8C)" TargetMode="External"/><Relationship Id="rId27" Type="http://schemas.openxmlformats.org/officeDocument/2006/relationships/hyperlink" Target="http://ru.wikipedia.org/wiki/1848_%D0%B3%D0%BE%D0%B4_%D0%B2_%D1%82%D0%B5%D0%B0%D1%82%D1%80%D0%B5" TargetMode="External"/><Relationship Id="rId30" Type="http://schemas.openxmlformats.org/officeDocument/2006/relationships/hyperlink" Target="http://ru.wikipedia.org/wiki/%D0%9C%D0%B5%D1%81%D1%8F%D1%86_%D0%B2_%D0%B4%D0%B5%D1%80%D0%B5%D0%B2%D0%BD%D0%B5_(%D0%BF%D1%8C%D0%B5%D1%81%D0%B0_%D0%A2%D1%83%D1%80%D0%B3%D0%B5%D0%BD%D0%B5%D0%B2%D0%B0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03" TargetMode="External"/><Relationship Id="rId2" Type="http://schemas.openxmlformats.org/officeDocument/2006/relationships/hyperlink" Target="http://ru.wikipedia.org/wiki/5_%D0%B4%D0%B5%D0%BA%D0%B0%D0%B1%D1%80%D1%8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124200"/>
            <a:ext cx="5688632" cy="26090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Русские писатели </a:t>
            </a:r>
            <a:br>
              <a:rPr lang="ru-RU" sz="4000" dirty="0" smtClean="0"/>
            </a:br>
            <a:r>
              <a:rPr lang="ru-RU" sz="4000" dirty="0" smtClean="0"/>
              <a:t>и поэты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44016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Пособие к литературному чтению </a:t>
            </a:r>
          </a:p>
          <a:p>
            <a:r>
              <a:rPr lang="ru-RU" dirty="0" smtClean="0"/>
              <a:t>Л. А. </a:t>
            </a:r>
            <a:r>
              <a:rPr lang="ru-RU" dirty="0" err="1" smtClean="0"/>
              <a:t>Ефросининой</a:t>
            </a:r>
            <a:r>
              <a:rPr lang="ru-RU" dirty="0" smtClean="0"/>
              <a:t> 3 класс  1 часть</a:t>
            </a:r>
          </a:p>
          <a:p>
            <a:r>
              <a:rPr lang="ru-RU" dirty="0" smtClean="0"/>
              <a:t>Составила учитель МОУ «Гимназия №1» Корнева Е. Г.</a:t>
            </a:r>
            <a:endParaRPr lang="ru-RU" dirty="0"/>
          </a:p>
        </p:txBody>
      </p:sp>
      <p:pic>
        <p:nvPicPr>
          <p:cNvPr id="4" name="Рисунок 3" descr="май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7198" y="188640"/>
            <a:ext cx="1876802" cy="2475398"/>
          </a:xfrm>
          <a:prstGeom prst="rect">
            <a:avLst/>
          </a:prstGeom>
        </p:spPr>
      </p:pic>
      <p:pic>
        <p:nvPicPr>
          <p:cNvPr id="5" name="Рисунок 4" descr="000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1440160" cy="1956740"/>
          </a:xfrm>
          <a:prstGeom prst="rect">
            <a:avLst/>
          </a:prstGeom>
        </p:spPr>
      </p:pic>
      <p:pic>
        <p:nvPicPr>
          <p:cNvPr id="6" name="Рисунок 5" descr="тургене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764704"/>
            <a:ext cx="1692178" cy="2234952"/>
          </a:xfrm>
          <a:prstGeom prst="rect">
            <a:avLst/>
          </a:prstGeom>
        </p:spPr>
      </p:pic>
      <p:pic>
        <p:nvPicPr>
          <p:cNvPr id="7" name="Рисунок 6" descr="фе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88640"/>
            <a:ext cx="1783080" cy="2286000"/>
          </a:xfrm>
          <a:prstGeom prst="rect">
            <a:avLst/>
          </a:prstGeom>
        </p:spPr>
      </p:pic>
      <p:pic>
        <p:nvPicPr>
          <p:cNvPr id="8" name="Рисунок 7" descr="тютче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764704"/>
            <a:ext cx="1762324" cy="2153553"/>
          </a:xfrm>
          <a:prstGeom prst="rect">
            <a:avLst/>
          </a:prstGeom>
        </p:spPr>
      </p:pic>
      <p:pic>
        <p:nvPicPr>
          <p:cNvPr id="9" name="Рисунок 8" descr="Чехов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140968"/>
            <a:ext cx="1329976" cy="1883729"/>
          </a:xfrm>
          <a:prstGeom prst="rect">
            <a:avLst/>
          </a:prstGeom>
        </p:spPr>
      </p:pic>
      <p:pic>
        <p:nvPicPr>
          <p:cNvPr id="10" name="Рисунок 9" descr="некрасов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00952" y="3284984"/>
            <a:ext cx="1543048" cy="180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родители тютче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4818"/>
            <a:ext cx="7920880" cy="4942628"/>
          </a:xfr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67544" y="332656"/>
          <a:ext cx="7488832" cy="1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109092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Екатерина Львовна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 Толстая(Тютчева)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Иван Николаевич Тютчев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Произведения, созданные </a:t>
            </a:r>
            <a:br>
              <a:rPr lang="ru-RU" b="1" dirty="0" smtClean="0"/>
            </a:br>
            <a:r>
              <a:rPr lang="ru-RU" b="1" dirty="0" smtClean="0"/>
              <a:t>Ф. И. Тютчевым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Стихотворения</a:t>
            </a:r>
          </a:p>
          <a:p>
            <a:r>
              <a:rPr lang="ru-RU" b="1" dirty="0" smtClean="0">
                <a:hlinkClick r:id="rId2"/>
              </a:rPr>
              <a:t>Еще земли печален вид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3"/>
              </a:rPr>
              <a:t>Люблю глаза твои, мой друг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4"/>
              </a:rPr>
              <a:t>И чувства нет в твоих очах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5"/>
              </a:rPr>
              <a:t>Вчера, в мечтах обвороженных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6"/>
              </a:rPr>
              <a:t>29-е ЯНВАРЯ 1837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7"/>
              </a:rPr>
              <a:t>1-е ДЕКАБРЯ 1837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8"/>
              </a:rPr>
              <a:t>ИТАЛЬЯНСКАЯ VILLA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9"/>
              </a:rPr>
              <a:t>Давно ль, давно ль, о Юг блаженный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0"/>
              </a:rPr>
              <a:t>Смотри, как запад разгорелся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1"/>
              </a:rPr>
              <a:t>ВЕСНА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2"/>
              </a:rPr>
              <a:t>ЛЕБЕДЬ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3"/>
              </a:rPr>
              <a:t>ПРЕДОПРЕДЕЛЕНИЕ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4"/>
              </a:rPr>
              <a:t>БЛИЗНЕЦЫ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5"/>
              </a:rPr>
              <a:t>О, как убийственно мы любим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6"/>
              </a:rPr>
              <a:t>(Э. Ф. ТЮТЧЕВОЙ)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7"/>
              </a:rPr>
              <a:t>ПЕРВЫЙ ЛИСТ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18"/>
              </a:rPr>
              <a:t>НАШ ВЕК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hlinkClick r:id="rId19"/>
              </a:rPr>
              <a:t>Mobile</a:t>
            </a:r>
            <a:r>
              <a:rPr lang="ru-RU" b="1" dirty="0" smtClean="0">
                <a:hlinkClick r:id="rId19"/>
              </a:rPr>
              <a:t> </a:t>
            </a:r>
            <a:r>
              <a:rPr lang="ru-RU" b="1" dirty="0" err="1" smtClean="0">
                <a:hlinkClick r:id="rId19"/>
              </a:rPr>
              <a:t>comme</a:t>
            </a:r>
            <a:r>
              <a:rPr lang="ru-RU" b="1" dirty="0" smtClean="0">
                <a:hlinkClick r:id="rId19"/>
              </a:rPr>
              <a:t> </a:t>
            </a:r>
            <a:r>
              <a:rPr lang="ru-RU" b="1" dirty="0" err="1" smtClean="0">
                <a:hlinkClick r:id="rId19"/>
              </a:rPr>
              <a:t>l'onde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0"/>
              </a:rPr>
              <a:t>ПОСЛЕДНЯЯ ЛЮБОВЬ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1"/>
              </a:rPr>
              <a:t>ЛЕТО 1854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2"/>
              </a:rPr>
              <a:t>Пламя рдеет, пламя пышет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3"/>
              </a:rPr>
              <a:t>Эти бедные селенья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4"/>
              </a:rPr>
              <a:t>Там, где горы, убегая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5"/>
              </a:rPr>
              <a:t>Тени сизые смесились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6"/>
              </a:rPr>
              <a:t>Нет, моего к тебе пристрастья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7"/>
              </a:rPr>
              <a:t>С поляны коршун поднялся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hlinkClick r:id="rId28"/>
              </a:rPr>
              <a:t>Зима недаром злится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229200"/>
            <a:ext cx="6172200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157192"/>
            <a:ext cx="6172200" cy="121773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Аполлон Николаевич Майков</a:t>
            </a:r>
          </a:p>
          <a:p>
            <a:pPr algn="ctr"/>
            <a:r>
              <a:rPr lang="ru-RU" sz="2400" dirty="0" smtClean="0"/>
              <a:t>23 мая (4 июня) 1821, Москва — 8 (20) марта 1897, Петербург</a:t>
            </a:r>
            <a:endParaRPr lang="ru-RU" sz="2400" dirty="0"/>
          </a:p>
        </p:txBody>
      </p:sp>
      <p:pic>
        <p:nvPicPr>
          <p:cNvPr id="4" name="Рисунок 3" descr="май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04664"/>
            <a:ext cx="3528392" cy="4653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dacha2дом майко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260648"/>
            <a:ext cx="8553507" cy="248654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3568" y="3212976"/>
            <a:ext cx="7776864" cy="18722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Деревня «</a:t>
            </a:r>
            <a:r>
              <a:rPr lang="ru-RU" dirty="0" err="1" smtClean="0"/>
              <a:t>Чепчиха</a:t>
            </a:r>
            <a:r>
              <a:rPr lang="ru-RU" dirty="0" smtClean="0"/>
              <a:t>» </a:t>
            </a:r>
            <a:r>
              <a:rPr lang="ru-RU" dirty="0" err="1" smtClean="0"/>
              <a:t>Солнечногорского</a:t>
            </a:r>
            <a:r>
              <a:rPr lang="ru-RU" dirty="0" smtClean="0"/>
              <a:t> района Московской области в давние года была имением бабушки известного русского поэта Аполлона </a:t>
            </a:r>
            <a:r>
              <a:rPr lang="ru-RU" dirty="0" err="1" smtClean="0"/>
              <a:t>Майкова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майко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4094628" cy="48999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69269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Родился в Москве в дворянской семье. Его отец был известным художником. Детские годы прошли в московском доме и подмосковном имении, которые часто посещали художники и литераторы. С детства увлечен искусство - живописью и поэзией.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6064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Аполлон Николаевич Майков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67544" y="692696"/>
          <a:ext cx="7488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Екатерина  Павловна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err="1" smtClean="0"/>
                        <a:t>Майкова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писательница и педагог</a:t>
                      </a:r>
                      <a:r>
                        <a:rPr lang="ru-RU" sz="200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Николай Аполлонович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Майков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, </a:t>
                      </a:r>
                    </a:p>
                    <a:p>
                      <a:pPr algn="ctr"/>
                      <a:r>
                        <a:rPr lang="ru-RU" sz="2000" dirty="0" smtClean="0"/>
                        <a:t>дворянин и живописец и академик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5" descr="майков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48880"/>
            <a:ext cx="3451860" cy="4191000"/>
          </a:xfrm>
        </p:spPr>
      </p:pic>
      <p:pic>
        <p:nvPicPr>
          <p:cNvPr id="7" name="Рисунок 6" descr="мать майк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76872"/>
            <a:ext cx="2592288" cy="4398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Произведения, созданные </a:t>
            </a:r>
            <a:br>
              <a:rPr lang="ru-RU" b="1" dirty="0" smtClean="0"/>
            </a:br>
            <a:r>
              <a:rPr lang="ru-RU" b="1" dirty="0" smtClean="0"/>
              <a:t>А. Н. </a:t>
            </a:r>
            <a:r>
              <a:rPr lang="ru-RU" b="1" dirty="0" err="1" smtClean="0"/>
              <a:t>Майковым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hlinkClick r:id="rId2"/>
              </a:rPr>
              <a:t>Айвазовскому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3"/>
              </a:rPr>
              <a:t>Анакреон И. А. Гончарову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4"/>
              </a:rPr>
              <a:t>Ангел и демон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5"/>
              </a:rPr>
              <a:t>Ах, чудное небо...</a:t>
            </a:r>
            <a:r>
              <a:rPr lang="ru-RU" dirty="0" smtClean="0"/>
              <a:t> </a:t>
            </a:r>
          </a:p>
          <a:p>
            <a:r>
              <a:rPr lang="ru-RU" b="1" dirty="0" err="1" smtClean="0">
                <a:hlinkClick r:id="rId6"/>
              </a:rPr>
              <a:t>Бальдур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hlinkClick r:id="rId7"/>
              </a:rPr>
              <a:t>Боже мой! Вчера - ненастье...</a:t>
            </a:r>
            <a:r>
              <a:rPr lang="ru-RU" dirty="0" smtClean="0"/>
              <a:t> </a:t>
            </a:r>
            <a:r>
              <a:rPr lang="ru-RU" b="1" dirty="0" smtClean="0">
                <a:hlinkClick r:id="rId8"/>
              </a:rPr>
              <a:t>Болото</a:t>
            </a:r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hlinkClick r:id="rId9"/>
              </a:rPr>
              <a:t>Вдохновенье - дуновенье...</a:t>
            </a:r>
            <a:r>
              <a:rPr lang="ru-RU" dirty="0" smtClean="0"/>
              <a:t> </a:t>
            </a:r>
            <a:r>
              <a:rPr lang="ru-RU" b="1" dirty="0" smtClean="0">
                <a:hlinkClick r:id="rId10"/>
              </a:rPr>
              <a:t>Весна</a:t>
            </a:r>
            <a:r>
              <a:rPr lang="ru-RU" dirty="0" smtClean="0"/>
              <a:t> </a:t>
            </a:r>
            <a:r>
              <a:rPr lang="ru-RU" b="1" dirty="0" smtClean="0">
                <a:hlinkClick r:id="rId11"/>
              </a:rPr>
              <a:t>Весна! выставляется первая рама...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hlinkClick r:id="rId12"/>
              </a:rPr>
              <a:t>Во мне сражаются...</a:t>
            </a:r>
            <a:r>
              <a:rPr lang="ru-RU" dirty="0" smtClean="0"/>
              <a:t> </a:t>
            </a:r>
            <a:r>
              <a:rPr lang="ru-RU" b="1" dirty="0" smtClean="0">
                <a:hlinkClick r:id="rId13"/>
              </a:rPr>
              <a:t>Возвышенная мысль...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14"/>
              </a:rPr>
              <a:t>Вчера - и в самый миг разлуки...</a:t>
            </a:r>
            <a:r>
              <a:rPr lang="ru-RU" dirty="0" smtClean="0"/>
              <a:t> </a:t>
            </a:r>
            <a:r>
              <a:rPr lang="ru-RU" b="1" dirty="0" smtClean="0">
                <a:hlinkClick r:id="rId15"/>
              </a:rPr>
              <a:t>Горы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16"/>
              </a:rPr>
              <a:t>Гроза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17"/>
              </a:rPr>
              <a:t>Дитя мое...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hlinkClick r:id="rId18"/>
              </a:rPr>
              <a:t>Допотопная кость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hlinkClick r:id="rId19"/>
              </a:rPr>
              <a:t>Мадонна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0"/>
              </a:rPr>
              <a:t>Мани — факел — </a:t>
            </a:r>
            <a:r>
              <a:rPr lang="ru-RU" b="1" dirty="0" err="1" smtClean="0">
                <a:hlinkClick r:id="rId20"/>
              </a:rPr>
              <a:t>фарес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1"/>
              </a:rPr>
              <a:t>На смерть Лермонтова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2"/>
              </a:rPr>
              <a:t>Нива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3"/>
              </a:rPr>
              <a:t>Олимпийские игры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4"/>
              </a:rPr>
              <a:t>Она еще едва умеет лепетать...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5"/>
              </a:rPr>
              <a:t>Осенние листья по ветру кружат...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6"/>
              </a:rPr>
              <a:t>Осень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7"/>
              </a:rPr>
              <a:t>Пейзаж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8"/>
              </a:rPr>
              <a:t>Под дождем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29"/>
              </a:rPr>
              <a:t>Поле зыблется цветами...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30"/>
              </a:rPr>
              <a:t>Порывы нежности обуздывать умея...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31"/>
              </a:rPr>
              <a:t>Поцелуй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rId32"/>
              </a:rPr>
              <a:t>Приговор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365104"/>
            <a:ext cx="6172200" cy="1440160"/>
          </a:xfrm>
        </p:spPr>
        <p:txBody>
          <a:bodyPr/>
          <a:lstStyle/>
          <a:p>
            <a:r>
              <a:rPr lang="ru-RU" dirty="0" smtClean="0"/>
              <a:t>Афанасий Афанасьевич Фет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33256"/>
            <a:ext cx="6172200" cy="936104"/>
          </a:xfrm>
        </p:spPr>
        <p:txBody>
          <a:bodyPr/>
          <a:lstStyle/>
          <a:p>
            <a:pPr algn="ctr"/>
            <a:r>
              <a:rPr lang="ru-RU" dirty="0" smtClean="0"/>
              <a:t>1820 — 1892</a:t>
            </a:r>
            <a:endParaRPr lang="ru-RU" dirty="0"/>
          </a:p>
        </p:txBody>
      </p:sp>
      <p:pic>
        <p:nvPicPr>
          <p:cNvPr id="5" name="Рисунок 4" descr="фе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16632"/>
            <a:ext cx="3655299" cy="4867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фет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332552" cy="427707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Родился в октябре или ноябре в селе Новоселки Орловской губернии. Его отцом был богатый помещик А. </a:t>
            </a:r>
            <a:r>
              <a:rPr lang="ru-RU" dirty="0" err="1" smtClean="0"/>
              <a:t>Шеншин</a:t>
            </a:r>
            <a:r>
              <a:rPr lang="ru-RU" dirty="0" smtClean="0"/>
              <a:t>, мать — Каролина Шарлотта Фёт, приехавшая из Германии.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Усадьба </a:t>
            </a:r>
            <a:r>
              <a:rPr lang="ru-RU" dirty="0" err="1" smtClean="0"/>
              <a:t>Шеншиных</a:t>
            </a:r>
            <a:r>
              <a:rPr lang="ru-RU" dirty="0" smtClean="0"/>
              <a:t> в селе Волково</a:t>
            </a:r>
            <a:endParaRPr lang="ru-RU" dirty="0"/>
          </a:p>
        </p:txBody>
      </p:sp>
      <p:pic>
        <p:nvPicPr>
          <p:cNvPr id="5" name="Рисунок 4" descr="новоселк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059" y="476672"/>
            <a:ext cx="5736849" cy="430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941168"/>
            <a:ext cx="61722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Иван Сергеевич Тургенев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09.11.1818 — 22.08.1883.</a:t>
            </a:r>
            <a:endParaRPr lang="ru-RU" dirty="0"/>
          </a:p>
        </p:txBody>
      </p:sp>
      <p:pic>
        <p:nvPicPr>
          <p:cNvPr id="4" name="Рисунок 3" descr="турген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4038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Произведения, созданные </a:t>
            </a:r>
            <a:br>
              <a:rPr lang="ru-RU" b="1" dirty="0" smtClean="0"/>
            </a:br>
            <a:r>
              <a:rPr lang="ru-RU" b="1" dirty="0" smtClean="0"/>
              <a:t>А. А. Фетом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hlinkClick r:id="rId2"/>
              </a:rPr>
              <a:t>В полуночной тиши бессонницы моей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"/>
              </a:rPr>
              <a:t>В степной глуши, над влагой молчаливой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4"/>
              </a:rPr>
              <a:t>Всё, что волшебно так манило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5"/>
              </a:rPr>
              <a:t>Добро и зло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6"/>
              </a:rPr>
              <a:t>Всё, всё мое, что есть и прежде было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7"/>
              </a:rPr>
              <a:t>Дул север. Плакала трава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8"/>
              </a:rPr>
              <a:t>Ее не знает свет, - она еще ребенок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9"/>
              </a:rPr>
              <a:t>Еще люблю, еще томлюсь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0"/>
              </a:rPr>
              <a:t>Еще одно забывчивое слово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1"/>
              </a:rPr>
              <a:t>Жизнь пронеслась без явного следа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2"/>
              </a:rPr>
              <a:t>Италия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3"/>
              </a:rPr>
              <a:t>Кляните нас: нам дорога свобода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4"/>
              </a:rPr>
              <a:t>Когда Божественный бежал людских речей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5"/>
              </a:rPr>
              <a:t>Когда мечтательно я предан тишине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6"/>
              </a:rPr>
              <a:t>Когда мечты мои за гранью прошлых дней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7"/>
              </a:rPr>
              <a:t>Когда читала ты мучительные строки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err="1" smtClean="0">
                <a:hlinkClick r:id="rId18"/>
              </a:rPr>
              <a:t>Кровию</a:t>
            </a:r>
            <a:r>
              <a:rPr lang="ru-RU" sz="1200" dirty="0" smtClean="0">
                <a:hlinkClick r:id="rId18"/>
              </a:rPr>
              <a:t> сердца пишу я к тебе эти строки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19"/>
              </a:rPr>
              <a:t>Ласточки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0"/>
              </a:rPr>
              <a:t>Лозы мои за окном разрослись живописно и даже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1"/>
              </a:rPr>
              <a:t>На заре ты ее не буди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hlinkClick r:id="rId22"/>
              </a:rPr>
              <a:t>Ничтожество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3"/>
              </a:rPr>
              <a:t>О, как </a:t>
            </a:r>
            <a:r>
              <a:rPr lang="ru-RU" sz="1200" dirty="0" err="1" smtClean="0">
                <a:hlinkClick r:id="rId23"/>
              </a:rPr>
              <a:t>волнуюся</a:t>
            </a:r>
            <a:r>
              <a:rPr lang="ru-RU" sz="1200" dirty="0" smtClean="0">
                <a:hlinkClick r:id="rId23"/>
              </a:rPr>
              <a:t> я мыслию больною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4"/>
              </a:rPr>
              <a:t>О нет, не стану звать утраченную радость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5"/>
              </a:rPr>
              <a:t>О, этот сельский день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6"/>
              </a:rPr>
              <a:t>О, долго буду я, в </a:t>
            </a:r>
            <a:r>
              <a:rPr lang="ru-RU" sz="1200" dirty="0" err="1" smtClean="0">
                <a:hlinkClick r:id="rId26"/>
              </a:rPr>
              <a:t>молчаньи</a:t>
            </a:r>
            <a:r>
              <a:rPr lang="ru-RU" sz="1200" dirty="0" smtClean="0">
                <a:hlinkClick r:id="rId26"/>
              </a:rPr>
              <a:t> ночи тайной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7"/>
              </a:rPr>
              <a:t>Одинокий дуб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8"/>
              </a:rPr>
              <a:t>Одним толчком согнать ладью живую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29"/>
              </a:rPr>
              <a:t>Окна в решетках, и сумрачны лица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0"/>
              </a:rPr>
              <a:t>Опавший лист дрожит от нашего движенья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1"/>
              </a:rPr>
              <a:t>Осень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2"/>
              </a:rPr>
              <a:t>Под небом Франции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3"/>
              </a:rPr>
              <a:t>Пойду навстречу к ним знакомою тропою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4"/>
              </a:rPr>
              <a:t>Постой! здесь хорошо! зубчатой и широкой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5"/>
              </a:rPr>
              <a:t>Поэтам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6"/>
              </a:rPr>
              <a:t>Прости - и всё забудь в безоблачный ты час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7"/>
              </a:rPr>
              <a:t>Прости! во мгле воспоминанья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err="1" smtClean="0">
                <a:hlinkClick r:id="rId38"/>
              </a:rPr>
              <a:t>Псевдопоэту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» </a:t>
            </a:r>
            <a:r>
              <a:rPr lang="ru-RU" sz="1200" dirty="0" smtClean="0">
                <a:hlinkClick r:id="rId39"/>
              </a:rPr>
              <a:t>Руку бы снова твою мне хотелось пожать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Лев Николаевич Толстой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78488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28 августа (</a:t>
            </a:r>
            <a:r>
              <a:rPr lang="ru-RU" dirty="0" smtClean="0">
                <a:hlinkClick r:id="rId2" action="ppaction://hlinkfile" tooltip="9 сентября"/>
              </a:rPr>
              <a:t>9 сентября</a:t>
            </a:r>
            <a:r>
              <a:rPr lang="ru-RU" dirty="0" smtClean="0"/>
              <a:t>) </a:t>
            </a:r>
            <a:r>
              <a:rPr lang="ru-RU" dirty="0" smtClean="0">
                <a:hlinkClick r:id="rId3" action="ppaction://hlinkfile" tooltip="1828 год"/>
              </a:rPr>
              <a:t>1828</a:t>
            </a:r>
            <a:endParaRPr lang="ru-RU" dirty="0" smtClean="0"/>
          </a:p>
          <a:p>
            <a:r>
              <a:rPr lang="ru-RU" dirty="0" smtClean="0">
                <a:hlinkClick r:id="rId4" action="ppaction://hlinkfile" tooltip="Ясная Поляна"/>
              </a:rPr>
              <a:t>Ясная Поляна</a:t>
            </a:r>
            <a:r>
              <a:rPr lang="ru-RU" dirty="0" smtClean="0"/>
              <a:t>, </a:t>
            </a:r>
            <a:r>
              <a:rPr lang="ru-RU" dirty="0" smtClean="0">
                <a:hlinkClick r:id="rId5" action="ppaction://hlinkfile" tooltip="Тульская губерния"/>
              </a:rPr>
              <a:t>Тульская губерния</a:t>
            </a:r>
            <a:r>
              <a:rPr lang="ru-RU" dirty="0" smtClean="0"/>
              <a:t>, 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— 7 </a:t>
            </a:r>
            <a:r>
              <a:rPr lang="ru-RU" dirty="0" smtClean="0">
                <a:hlinkClick r:id="rId6" action="ppaction://hlinkfile" tooltip="20 ноября"/>
              </a:rPr>
              <a:t>[20] ноября</a:t>
            </a:r>
            <a:r>
              <a:rPr lang="ru-RU" dirty="0" smtClean="0"/>
              <a:t> </a:t>
            </a:r>
            <a:r>
              <a:rPr lang="ru-RU" dirty="0" smtClean="0">
                <a:hlinkClick r:id="rId7" action="ppaction://hlinkfile" tooltip="1910 год"/>
              </a:rPr>
              <a:t>1910</a:t>
            </a:r>
            <a:r>
              <a:rPr lang="ru-RU" dirty="0" smtClean="0"/>
              <a:t>, станция </a:t>
            </a:r>
            <a:r>
              <a:rPr lang="ru-RU" dirty="0" err="1" smtClean="0">
                <a:hlinkClick r:id="rId8" action="ppaction://hlinkfile" tooltip="Лев Толстой (станция)"/>
              </a:rPr>
              <a:t>Астапово</a:t>
            </a:r>
            <a:r>
              <a:rPr lang="ru-RU" dirty="0" smtClean="0"/>
              <a:t>, </a:t>
            </a:r>
            <a:r>
              <a:rPr lang="ru-RU" dirty="0" smtClean="0">
                <a:hlinkClick r:id="rId9" action="ppaction://hlinkfile" tooltip="Тамбовская губерния"/>
              </a:rPr>
              <a:t>Тамбовская губерния</a:t>
            </a:r>
            <a:endParaRPr lang="ru-RU" dirty="0"/>
          </a:p>
        </p:txBody>
      </p:sp>
      <p:pic>
        <p:nvPicPr>
          <p:cNvPr id="4" name="Рисунок 3" descr="толстой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6" y="116632"/>
            <a:ext cx="2996122" cy="4284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толстой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266790"/>
            <a:ext cx="2952328" cy="41923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88640"/>
            <a:ext cx="3657600" cy="2039448"/>
          </a:xfrm>
        </p:spPr>
        <p:txBody>
          <a:bodyPr/>
          <a:lstStyle/>
          <a:p>
            <a:r>
              <a:rPr lang="ru-RU" dirty="0" smtClean="0"/>
              <a:t>Толстая (Волконская)</a:t>
            </a:r>
          </a:p>
          <a:p>
            <a:r>
              <a:rPr lang="ru-RU" dirty="0" smtClean="0"/>
              <a:t>Мария Николаевна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260648"/>
            <a:ext cx="3657600" cy="1967440"/>
          </a:xfrm>
        </p:spPr>
        <p:txBody>
          <a:bodyPr/>
          <a:lstStyle/>
          <a:p>
            <a:r>
              <a:rPr lang="ru-RU" dirty="0" smtClean="0"/>
              <a:t>Николай Ильич, отставной полковник</a:t>
            </a:r>
            <a:endParaRPr lang="ru-RU" dirty="0"/>
          </a:p>
        </p:txBody>
      </p:sp>
      <p:pic>
        <p:nvPicPr>
          <p:cNvPr id="9" name="Содержимое 8" descr="tolstaya2_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2403385"/>
            <a:ext cx="3024336" cy="4076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толстой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48737" y="1628800"/>
            <a:ext cx="3654746" cy="46196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Граф, знаменитый писатель, достигший небывалой в истории литературы XIX в. славы. Принадлежит к богатому и знатному роду, занимавшему высокое положение еще во времена Петра Великого.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герб толсты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43808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Родовое имение Толстых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4048" y="1600200"/>
            <a:ext cx="3744416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28 августа 1828 года в Ясной Поляне родился Лев Николаевич Толстой. Он провел здесь большую часть своей жизни. Родовое имение с его пейзажами, лучшими традициями усадебного быта, семейными преданиями служила Толстому неисчерпаемым источником творческих сил и вдохновения и неизменно присутствовало в его произведениях. Описание родных мест Толстой дает в "Романе русского помещика", "Войне и мире", "Анне Карениной".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ясная полян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4974404" cy="343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1859 Толстой открыл в деревне школу для крестьянских детей, помог устроить более 20 школ в окрестностях Ясной Поляны, и это занятие настолько увлекло Толстого, что в 1860 он вторично отправился за границу, чтобы знакомиться со школами Европы.</a:t>
            </a:r>
            <a:endParaRPr lang="ru-RU" dirty="0"/>
          </a:p>
        </p:txBody>
      </p:sp>
      <p:pic>
        <p:nvPicPr>
          <p:cNvPr id="5" name="Содержимое 4" descr="0001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3504" y="1600200"/>
            <a:ext cx="336499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ниг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43138"/>
            <a:ext cx="3168352" cy="406199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1862 издавал педагогический журнал "Ясная Поляна" с книжками для чтения в качестве приложения, "Азбука" и "Новая Азбука". </a:t>
            </a:r>
          </a:p>
          <a:p>
            <a:r>
              <a:rPr lang="ru-RU" dirty="0" smtClean="0"/>
              <a:t>В 1862 в отсутствие Толстого в Ясной Поляне был проведен обыск (искали тайную типографию).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Произведения, созданные </a:t>
            </a:r>
            <a:br>
              <a:rPr lang="ru-RU" b="1" dirty="0" smtClean="0"/>
            </a:br>
            <a:r>
              <a:rPr lang="ru-RU" b="1" dirty="0" smtClean="0"/>
              <a:t>Л. Н. Толстым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Романы: </a:t>
            </a:r>
            <a:r>
              <a:rPr lang="ru-RU" dirty="0" smtClean="0">
                <a:hlinkClick r:id="rId2" action="ppaction://hlinkfile"/>
              </a:rPr>
              <a:t>Анна Каренина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file"/>
              </a:rPr>
              <a:t>Война и мир</a:t>
            </a:r>
            <a:r>
              <a:rPr lang="ru-RU" dirty="0" smtClean="0"/>
              <a:t> </a:t>
            </a:r>
            <a:r>
              <a:rPr lang="ru-RU" dirty="0" smtClean="0">
                <a:hlinkClick r:id="rId4" action="ppaction://hlinkfile"/>
              </a:rPr>
              <a:t>Воскресение</a:t>
            </a:r>
            <a:r>
              <a:rPr lang="ru-RU" dirty="0" smtClean="0"/>
              <a:t> </a:t>
            </a:r>
            <a:r>
              <a:rPr lang="ru-RU" dirty="0" smtClean="0">
                <a:hlinkClick r:id="rId5" action="ppaction://hlinkfile"/>
              </a:rPr>
              <a:t>Семейное счастье</a:t>
            </a:r>
            <a:endParaRPr lang="ru-RU" dirty="0" smtClean="0"/>
          </a:p>
          <a:p>
            <a:r>
              <a:rPr lang="ru-RU" dirty="0" smtClean="0"/>
              <a:t>Повести: </a:t>
            </a:r>
            <a:r>
              <a:rPr lang="ru-RU" dirty="0" smtClean="0">
                <a:hlinkClick r:id="rId6" action="ppaction://hlinkfile"/>
              </a:rPr>
              <a:t>Альберт</a:t>
            </a:r>
            <a:r>
              <a:rPr lang="ru-RU" dirty="0" smtClean="0"/>
              <a:t> </a:t>
            </a:r>
            <a:r>
              <a:rPr lang="ru-RU" dirty="0" smtClean="0">
                <a:hlinkClick r:id="rId7" action="ppaction://hlinkfile"/>
              </a:rPr>
              <a:t>Детство</a:t>
            </a:r>
            <a:r>
              <a:rPr lang="ru-RU" dirty="0" smtClean="0"/>
              <a:t> </a:t>
            </a:r>
            <a:r>
              <a:rPr lang="ru-RU" dirty="0" smtClean="0">
                <a:hlinkClick r:id="rId8" action="ppaction://hlinkfile"/>
              </a:rPr>
              <a:t>Два гусара</a:t>
            </a:r>
            <a:r>
              <a:rPr lang="ru-RU" dirty="0" smtClean="0"/>
              <a:t> </a:t>
            </a:r>
            <a:r>
              <a:rPr lang="ru-RU" dirty="0" smtClean="0">
                <a:hlinkClick r:id="rId9" action="ppaction://hlinkfile"/>
              </a:rPr>
              <a:t>Дьявол</a:t>
            </a:r>
            <a:r>
              <a:rPr lang="ru-RU" dirty="0" smtClean="0"/>
              <a:t> </a:t>
            </a:r>
            <a:r>
              <a:rPr lang="ru-RU" dirty="0" smtClean="0">
                <a:hlinkClick r:id="rId10" action="ppaction://hlinkfile"/>
              </a:rPr>
              <a:t>Казаки</a:t>
            </a:r>
            <a:r>
              <a:rPr lang="ru-RU" dirty="0" smtClean="0"/>
              <a:t> </a:t>
            </a:r>
            <a:r>
              <a:rPr lang="ru-RU" dirty="0" err="1" smtClean="0">
                <a:hlinkClick r:id="rId11" action="ppaction://hlinkfile"/>
              </a:rPr>
              <a:t>Крейцерова</a:t>
            </a:r>
            <a:r>
              <a:rPr lang="ru-RU" dirty="0" smtClean="0">
                <a:hlinkClick r:id="rId11" action="ppaction://hlinkfile"/>
              </a:rPr>
              <a:t> соната</a:t>
            </a:r>
            <a:r>
              <a:rPr lang="ru-RU" dirty="0" smtClean="0"/>
              <a:t> </a:t>
            </a:r>
            <a:r>
              <a:rPr lang="ru-RU" dirty="0" smtClean="0">
                <a:hlinkClick r:id="rId12" action="ppaction://hlinkfile"/>
              </a:rPr>
              <a:t>Отец Сергий</a:t>
            </a:r>
            <a:r>
              <a:rPr lang="ru-RU" dirty="0" smtClean="0"/>
              <a:t> </a:t>
            </a:r>
            <a:r>
              <a:rPr lang="ru-RU" dirty="0" smtClean="0">
                <a:hlinkClick r:id="rId13" action="ppaction://hlinkfile"/>
              </a:rPr>
              <a:t>Отрочество</a:t>
            </a:r>
            <a:r>
              <a:rPr lang="ru-RU" dirty="0" smtClean="0"/>
              <a:t> </a:t>
            </a:r>
            <a:r>
              <a:rPr lang="ru-RU" dirty="0" err="1" smtClean="0">
                <a:hlinkClick r:id="rId14" action="ppaction://hlinkfile"/>
              </a:rPr>
              <a:t>Поликушка</a:t>
            </a:r>
            <a:r>
              <a:rPr lang="ru-RU" dirty="0" smtClean="0"/>
              <a:t> </a:t>
            </a:r>
            <a:r>
              <a:rPr lang="ru-RU" dirty="0" smtClean="0">
                <a:hlinkClick r:id="rId15" action="ppaction://hlinkfile"/>
              </a:rPr>
              <a:t>Смерть Ивана Ильича</a:t>
            </a:r>
            <a:r>
              <a:rPr lang="ru-RU" dirty="0" smtClean="0"/>
              <a:t> </a:t>
            </a:r>
            <a:r>
              <a:rPr lang="ru-RU" dirty="0" smtClean="0">
                <a:hlinkClick r:id="rId16" action="ppaction://hlinkfile"/>
              </a:rPr>
              <a:t>Хаджи-Мурат</a:t>
            </a:r>
            <a:r>
              <a:rPr lang="ru-RU" dirty="0" smtClean="0"/>
              <a:t> </a:t>
            </a:r>
            <a:r>
              <a:rPr lang="ru-RU" dirty="0" err="1" smtClean="0">
                <a:hlinkClick r:id="rId17" action="ppaction://hlinkfile"/>
              </a:rPr>
              <a:t>Холстомер</a:t>
            </a:r>
            <a:r>
              <a:rPr lang="ru-RU" dirty="0" smtClean="0"/>
              <a:t> </a:t>
            </a:r>
            <a:r>
              <a:rPr lang="ru-RU" dirty="0" smtClean="0">
                <a:hlinkClick r:id="rId18" action="ppaction://hlinkfile"/>
              </a:rPr>
              <a:t>Юность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Рассказы: </a:t>
            </a:r>
            <a:r>
              <a:rPr lang="ru-RU" dirty="0" smtClean="0">
                <a:hlinkClick r:id="rId19" action="ppaction://hlinkfile"/>
              </a:rPr>
              <a:t>Алеша Горшок</a:t>
            </a:r>
            <a:r>
              <a:rPr lang="ru-RU" dirty="0" smtClean="0"/>
              <a:t> </a:t>
            </a:r>
            <a:r>
              <a:rPr lang="ru-RU" dirty="0" smtClean="0">
                <a:hlinkClick r:id="rId20" action="ppaction://hlinkfile"/>
              </a:rPr>
              <a:t>Записки маркёра</a:t>
            </a:r>
            <a:r>
              <a:rPr lang="ru-RU" dirty="0" smtClean="0"/>
              <a:t> </a:t>
            </a:r>
            <a:r>
              <a:rPr lang="ru-RU" dirty="0" smtClean="0">
                <a:hlinkClick r:id="rId21" action="ppaction://hlinkfile"/>
              </a:rPr>
              <a:t>Корней Васильев</a:t>
            </a:r>
            <a:r>
              <a:rPr lang="ru-RU" dirty="0" smtClean="0"/>
              <a:t> </a:t>
            </a:r>
            <a:r>
              <a:rPr lang="ru-RU" dirty="0" smtClean="0">
                <a:hlinkClick r:id="rId22" action="ppaction://hlinkfile"/>
              </a:rPr>
              <a:t>Метель</a:t>
            </a:r>
            <a:r>
              <a:rPr lang="ru-RU" dirty="0" smtClean="0"/>
              <a:t> </a:t>
            </a:r>
            <a:r>
              <a:rPr lang="ru-RU" dirty="0" smtClean="0">
                <a:hlinkClick r:id="rId23" action="ppaction://hlinkfile"/>
              </a:rPr>
              <a:t>Набег. Рассказ волонтера</a:t>
            </a:r>
            <a:r>
              <a:rPr lang="ru-RU" dirty="0" smtClean="0"/>
              <a:t> </a:t>
            </a:r>
            <a:r>
              <a:rPr lang="ru-RU" dirty="0" smtClean="0">
                <a:hlinkClick r:id="rId24" action="ppaction://hlinkfile"/>
              </a:rPr>
              <a:t>Разжалованный</a:t>
            </a:r>
            <a:r>
              <a:rPr lang="ru-RU" dirty="0" smtClean="0"/>
              <a:t> </a:t>
            </a:r>
            <a:r>
              <a:rPr lang="ru-RU" dirty="0" smtClean="0">
                <a:hlinkClick r:id="rId25" action="ppaction://hlinkfile"/>
              </a:rPr>
              <a:t>Рубка леса. Рассказ юнкера</a:t>
            </a:r>
            <a:r>
              <a:rPr lang="ru-RU" dirty="0" smtClean="0"/>
              <a:t> </a:t>
            </a:r>
            <a:r>
              <a:rPr lang="ru-RU" dirty="0" smtClean="0">
                <a:hlinkClick r:id="rId26" action="ppaction://hlinkfile"/>
              </a:rPr>
              <a:t>Севастополь в декабре месяце</a:t>
            </a:r>
            <a:r>
              <a:rPr lang="ru-RU" dirty="0" smtClean="0"/>
              <a:t> </a:t>
            </a:r>
            <a:r>
              <a:rPr lang="ru-RU" dirty="0" smtClean="0">
                <a:hlinkClick r:id="rId27" action="ppaction://hlinkfile"/>
              </a:rPr>
              <a:t>Севастополь в мае</a:t>
            </a:r>
            <a:r>
              <a:rPr lang="ru-RU" dirty="0" smtClean="0"/>
              <a:t> </a:t>
            </a:r>
            <a:r>
              <a:rPr lang="ru-RU" dirty="0" smtClean="0">
                <a:hlinkClick r:id="rId28" action="ppaction://hlinkfile"/>
              </a:rPr>
              <a:t>Севастополь в августе 1855 года</a:t>
            </a:r>
            <a:r>
              <a:rPr lang="ru-RU" dirty="0" smtClean="0"/>
              <a:t> </a:t>
            </a:r>
            <a:r>
              <a:rPr lang="ru-RU" dirty="0" smtClean="0">
                <a:hlinkClick r:id="rId29" action="ppaction://hlinkfile"/>
              </a:rPr>
              <a:t>Хозяин и работник</a:t>
            </a:r>
            <a:r>
              <a:rPr lang="ru-RU" dirty="0" smtClean="0"/>
              <a:t> </a:t>
            </a:r>
            <a:r>
              <a:rPr lang="ru-RU" dirty="0" smtClean="0">
                <a:hlinkClick r:id="rId30" action="ppaction://hlinkfile"/>
              </a:rPr>
              <a:t>Ягоды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465040"/>
          </a:xfrm>
        </p:spPr>
        <p:txBody>
          <a:bodyPr/>
          <a:lstStyle/>
          <a:p>
            <a:r>
              <a:rPr lang="ru-RU" dirty="0" smtClean="0"/>
              <a:t>Николай Алексеевич Некрасов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89240"/>
            <a:ext cx="6172200" cy="7856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28 ноября (10 декабря) 1821</a:t>
            </a:r>
          </a:p>
          <a:p>
            <a:r>
              <a:rPr lang="ru-RU" dirty="0" smtClean="0"/>
              <a:t> — 27 декабря 1877 (8 января 1878)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некрас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13397"/>
            <a:ext cx="3816424" cy="446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отец некрасо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5001749" cy="439938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20072" y="1600200"/>
            <a:ext cx="270777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Алексей Сергеевич, небогатый помещик, служил в 36-м егерском полку в чине капитана. Через три года после рождения сына он, выйдя в отставку майором, навсегда переселился в свое родовое поместье в Ярославском имении </a:t>
            </a:r>
            <a:r>
              <a:rPr lang="ru-RU" dirty="0" err="1" smtClean="0"/>
              <a:t>Грешневе</a:t>
            </a:r>
            <a:r>
              <a:rPr lang="ru-RU" dirty="0" smtClean="0"/>
              <a:t>, которое находилось недалеко от Волги.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мал. 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40707"/>
            <a:ext cx="3456384" cy="4347653"/>
          </a:xfrm>
        </p:spPr>
      </p:pic>
      <p:pic>
        <p:nvPicPr>
          <p:cNvPr id="6" name="Рисунок 5" descr="герб тургеневых.1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7736" y="0"/>
            <a:ext cx="2376264" cy="2780367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Тургенев принадлежал к старинному дворянскому роду, мать, урожденная </a:t>
            </a:r>
            <a:r>
              <a:rPr lang="ru-RU" dirty="0" err="1" smtClean="0"/>
              <a:t>Лутовинова</a:t>
            </a:r>
            <a:r>
              <a:rPr lang="ru-RU" dirty="0" smtClean="0"/>
              <a:t>, богатая помещица; в ее имении </a:t>
            </a:r>
            <a:r>
              <a:rPr lang="ru-RU" dirty="0" err="1" smtClean="0"/>
              <a:t>Спасское-Лутовиново</a:t>
            </a:r>
            <a:r>
              <a:rPr lang="ru-RU" dirty="0" smtClean="0"/>
              <a:t> (</a:t>
            </a:r>
            <a:r>
              <a:rPr lang="ru-RU" dirty="0" err="1" smtClean="0"/>
              <a:t>Мценский</a:t>
            </a:r>
            <a:r>
              <a:rPr lang="ru-RU" dirty="0" smtClean="0"/>
              <a:t> уезд Орловской губернии) прошли детские годы будущего писателя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Бывшая музыкантская  в селе </a:t>
            </a:r>
            <a:r>
              <a:rPr lang="ru-RU" dirty="0" err="1" smtClean="0"/>
              <a:t>Грешнево</a:t>
            </a:r>
            <a:r>
              <a:rPr lang="ru-RU" dirty="0" smtClean="0"/>
              <a:t> (ныне музей Некрасова)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грешнев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4072033" cy="303272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99992" y="1600200"/>
            <a:ext cx="396044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Детские годы Некрасова прошли на Волге в</a:t>
            </a:r>
          </a:p>
          <a:p>
            <a:r>
              <a:rPr lang="ru-RU" dirty="0" smtClean="0"/>
              <a:t> с. </a:t>
            </a:r>
            <a:r>
              <a:rPr lang="ru-RU" dirty="0" err="1" smtClean="0"/>
              <a:t>Грешнево</a:t>
            </a:r>
            <a:r>
              <a:rPr lang="ru-RU" dirty="0" smtClean="0"/>
              <a:t> Ярославской губернии.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Произведения, созданные </a:t>
            </a:r>
            <a:br>
              <a:rPr lang="ru-RU" b="1" dirty="0" smtClean="0"/>
            </a:br>
            <a:r>
              <a:rPr lang="ru-RU" b="1" dirty="0" smtClean="0"/>
              <a:t>Н. А. Некрасовым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Произведения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Дедушка </a:t>
            </a:r>
            <a:r>
              <a:rPr lang="ru-RU" dirty="0" err="1" smtClean="0"/>
              <a:t>Мазай</a:t>
            </a:r>
            <a:r>
              <a:rPr lang="ru-RU" dirty="0" smtClean="0"/>
              <a:t> и зайцы </a:t>
            </a:r>
          </a:p>
          <a:p>
            <a:r>
              <a:rPr lang="ru-RU" dirty="0" smtClean="0"/>
              <a:t>Кому на Руси жить хорошо </a:t>
            </a:r>
          </a:p>
          <a:p>
            <a:r>
              <a:rPr lang="ru-RU" dirty="0" smtClean="0"/>
              <a:t>Мороз, Красный нос </a:t>
            </a:r>
          </a:p>
          <a:p>
            <a:r>
              <a:rPr lang="ru-RU" dirty="0" smtClean="0"/>
              <a:t>Русские женщины </a:t>
            </a:r>
          </a:p>
          <a:p>
            <a:r>
              <a:rPr lang="ru-RU" dirty="0" smtClean="0"/>
              <a:t>Саша </a:t>
            </a:r>
          </a:p>
          <a:p>
            <a:r>
              <a:rPr lang="ru-RU" dirty="0" smtClean="0"/>
              <a:t>Современники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file"/>
              </a:rPr>
              <a:t>Стихи</a:t>
            </a:r>
          </a:p>
          <a:p>
            <a:pPr>
              <a:buNone/>
            </a:pPr>
            <a:endParaRPr lang="ru-RU" dirty="0" smtClean="0">
              <a:hlinkClick r:id="rId2" action="ppaction://hlinkfile"/>
            </a:endParaRPr>
          </a:p>
          <a:p>
            <a:r>
              <a:rPr lang="ru-RU" dirty="0" smtClean="0">
                <a:hlinkClick r:id="rId2" action="ppaction://hlinkfile"/>
              </a:rPr>
              <a:t>Журавли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 action="ppaction://hlinkfile"/>
              </a:rPr>
              <a:t>Лесное озеро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 action="ppaction://hlinkfile"/>
              </a:rPr>
              <a:t>Осень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action="ppaction://hlinkfile"/>
              </a:rPr>
              <a:t>Жук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4" action="ppaction://hlinkfile"/>
              </a:rPr>
              <a:t>Облака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4" action="ppaction://hlinkfile"/>
              </a:rPr>
              <a:t>Два листа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5" action="ppaction://hlinkfile"/>
              </a:rPr>
              <a:t>Июль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6" action="ppaction://hlinkfile"/>
              </a:rPr>
              <a:t>Новый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7" action="ppaction://hlinkfile"/>
              </a:rPr>
              <a:t>Костерок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8" action="ppaction://hlinkfile"/>
              </a:rPr>
              <a:t>Летняя тропинка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9" action="ppaction://hlinkfile"/>
              </a:rPr>
              <a:t>Родные края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10" action="ppaction://hlinkfile"/>
              </a:rPr>
              <a:t>Осень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11" action="ppaction://hlinkfile"/>
              </a:rPr>
              <a:t>Январское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Антон Павлович Чехов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(</a:t>
            </a:r>
            <a:r>
              <a:rPr lang="ru-RU" dirty="0" smtClean="0">
                <a:hlinkClick r:id="rId2" action="ppaction://hlinkfile" tooltip="29 января"/>
              </a:rPr>
              <a:t>17 (29) января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file" tooltip="1860"/>
              </a:rPr>
              <a:t>1860</a:t>
            </a:r>
            <a:r>
              <a:rPr lang="ru-RU" dirty="0" smtClean="0"/>
              <a:t>, </a:t>
            </a:r>
            <a:r>
              <a:rPr lang="ru-RU" dirty="0" smtClean="0">
                <a:hlinkClick r:id="rId4" action="ppaction://hlinkfile" tooltip="Таганрог"/>
              </a:rPr>
              <a:t>Таганрог</a:t>
            </a:r>
            <a:r>
              <a:rPr lang="ru-RU" dirty="0" smtClean="0"/>
              <a:t>, </a:t>
            </a:r>
            <a:r>
              <a:rPr lang="ru-RU" dirty="0" smtClean="0">
                <a:hlinkClick r:id="rId5" action="ppaction://hlinkfile" tooltip="Екатеринославская губерния"/>
              </a:rPr>
              <a:t>Екатеринославская губерния</a:t>
            </a:r>
            <a:r>
              <a:rPr lang="ru-RU" dirty="0" smtClean="0"/>
              <a:t> (</a:t>
            </a:r>
            <a:r>
              <a:rPr lang="ru-RU" dirty="0" smtClean="0">
                <a:hlinkClick r:id="rId6" action="ppaction://hlinkfile" tooltip="Ростовская область"/>
              </a:rPr>
              <a:t>Ростовская область</a:t>
            </a:r>
            <a:r>
              <a:rPr lang="ru-RU" dirty="0" smtClean="0"/>
              <a:t>), </a:t>
            </a:r>
            <a:r>
              <a:rPr lang="ru-RU" dirty="0" smtClean="0">
                <a:hlinkClick r:id="rId7" action="ppaction://hlinkfile" tooltip="Российская империя"/>
              </a:rPr>
              <a:t>Российская империя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— </a:t>
            </a:r>
            <a:r>
              <a:rPr lang="ru-RU" dirty="0" smtClean="0">
                <a:hlinkClick r:id="rId8" action="ppaction://hlinkfile" tooltip="15 июля"/>
              </a:rPr>
              <a:t>2 (15) июля</a:t>
            </a:r>
            <a:r>
              <a:rPr lang="ru-RU" dirty="0" smtClean="0"/>
              <a:t> </a:t>
            </a:r>
            <a:r>
              <a:rPr lang="ru-RU" dirty="0" smtClean="0">
                <a:hlinkClick r:id="rId9" action="ppaction://hlinkfile" tooltip="1904"/>
              </a:rPr>
              <a:t>1904</a:t>
            </a:r>
            <a:r>
              <a:rPr lang="ru-RU" dirty="0" smtClean="0"/>
              <a:t>, </a:t>
            </a:r>
            <a:r>
              <a:rPr lang="ru-RU" dirty="0" err="1" smtClean="0">
                <a:hlinkClick r:id="rId10" action="ppaction://hlinkfile" tooltip="Баденвайлер"/>
              </a:rPr>
              <a:t>Баденвайлер</a:t>
            </a:r>
            <a:r>
              <a:rPr lang="ru-RU" dirty="0" smtClean="0"/>
              <a:t>, </a:t>
            </a:r>
            <a:r>
              <a:rPr lang="ru-RU" dirty="0" smtClean="0">
                <a:hlinkClick r:id="rId11" action="ppaction://hlinkfile" tooltip="Германская империя"/>
              </a:rPr>
              <a:t>Германская империя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4" name="Рисунок 3" descr="Чехов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31840" y="116632"/>
            <a:ext cx="3135610" cy="444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Отец - Павел Егорович Чехов</a:t>
            </a:r>
            <a:br>
              <a:rPr lang="ru-RU" dirty="0" smtClean="0"/>
            </a:br>
            <a:r>
              <a:rPr lang="ru-RU" dirty="0" smtClean="0"/>
              <a:t> (1825-1898)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Отец - Павел Егорович (1825-1898) Чехов был весьма интересной личностью. Он имел в Таганроге бакалейную лавку, будучи </a:t>
            </a:r>
            <a:r>
              <a:rPr lang="ru-RU" dirty="0" smtClean="0"/>
              <a:t>купцом</a:t>
            </a:r>
          </a:p>
          <a:p>
            <a:pPr>
              <a:buNone/>
            </a:pPr>
            <a:r>
              <a:rPr lang="ru-RU" smtClean="0"/>
              <a:t> </a:t>
            </a:r>
            <a:r>
              <a:rPr lang="ru-RU" smtClean="0"/>
              <a:t>   </a:t>
            </a:r>
            <a:r>
              <a:rPr lang="ru-RU" smtClean="0"/>
              <a:t> </a:t>
            </a:r>
            <a:r>
              <a:rPr lang="ru-RU" dirty="0" smtClean="0"/>
              <a:t>3-й гильдии, но занимался торговлей без особого рвения, больше уделяя внимание посещению церковных служб, пению и общественным делам.</a:t>
            </a:r>
            <a:endParaRPr lang="ru-RU" dirty="0"/>
          </a:p>
        </p:txBody>
      </p:sp>
      <p:pic>
        <p:nvPicPr>
          <p:cNvPr id="5" name="Содержимое 4" descr="отец чехов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50964" y="1600200"/>
            <a:ext cx="309642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Евгения </a:t>
            </a:r>
            <a:r>
              <a:rPr lang="ru-RU" dirty="0" err="1" smtClean="0"/>
              <a:t>ЯковлевнаЧехова</a:t>
            </a:r>
            <a:r>
              <a:rPr lang="ru-RU" dirty="0" smtClean="0"/>
              <a:t>(Морозова) (1835-1919)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Мать - Евгения Яковлевна прекрасная хозяйка, очень заботливая и любящая, жила исключительно жизнью детей и мужа. Но, при этом, страстно любила театр, хотя и посещала его нечасто. В ранней молодости она была отдана в таганрогский частный пансион благородных девиц, где обучалась танцам и хорошим манерам.</a:t>
            </a:r>
            <a:endParaRPr lang="ru-RU" dirty="0"/>
          </a:p>
        </p:txBody>
      </p:sp>
      <p:pic>
        <p:nvPicPr>
          <p:cNvPr id="7" name="Содержимое 6" descr="родители чехова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5" y="2204864"/>
            <a:ext cx="3247833" cy="40237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Бакалейная лавка в Таганроге</a:t>
            </a:r>
            <a:endParaRPr lang="ru-RU" dirty="0"/>
          </a:p>
        </p:txBody>
      </p:sp>
      <p:pic>
        <p:nvPicPr>
          <p:cNvPr id="7" name="Содержимое 6" descr="лавка чехов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16461" y="2362200"/>
            <a:ext cx="2539078" cy="38862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Бакалейная лавка П.Е. Чехова (отца А.П. Чехова) В 1876 году произошел переезд семьи Чеховых в Москву. Торговля в Таганроге стала убыточной, Павел Егорович разорился и вынужден был бежать от кредиторов.</a:t>
            </a:r>
          </a:p>
          <a:p>
            <a:pPr algn="just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чехов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60443"/>
            <a:ext cx="3600400" cy="480053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 конца 1870-х годов началась литературная деятельность Чехова. Сотрудничая в различных юмористических журналах ("Осколки" и др.), Чехов подписывался псевдонимами - Антоша, Человек без селезёнки, Брат моего брата и др., чаще всего - Антоша </a:t>
            </a:r>
            <a:r>
              <a:rPr lang="ru-RU" dirty="0" err="1" smtClean="0"/>
              <a:t>Чехонте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Произведения, созданные </a:t>
            </a:r>
            <a:br>
              <a:rPr lang="ru-RU" b="1" dirty="0" smtClean="0"/>
            </a:br>
            <a:r>
              <a:rPr lang="ru-RU" b="1" dirty="0" smtClean="0"/>
              <a:t>А. П .Чеховым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2" action="ppaction://hlinkfile"/>
              </a:rPr>
              <a:t>Трагик поневоле (Из дачной жизни)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3" action="ppaction://hlinkfile"/>
              </a:rPr>
              <a:t>Татьяна </a:t>
            </a:r>
            <a:r>
              <a:rPr lang="ru-RU" smtClean="0">
                <a:hlinkClick r:id="rId3" action="ppaction://hlinkfile"/>
              </a:rPr>
              <a:t>Репина</a:t>
            </a:r>
            <a:r>
              <a:rPr lang="ru-RU" smtClean="0"/>
              <a:t> </a:t>
            </a:r>
          </a:p>
          <a:p>
            <a:r>
              <a:rPr lang="ru-RU" smtClean="0">
                <a:hlinkClick r:id="rId4" action="ppaction://hlinkfile"/>
              </a:rPr>
              <a:t>Свадьба</a:t>
            </a:r>
            <a:r>
              <a:rPr lang="ru-RU" smtClean="0"/>
              <a:t> </a:t>
            </a:r>
            <a:endParaRPr lang="ru-RU" dirty="0" smtClean="0"/>
          </a:p>
          <a:p>
            <a:r>
              <a:rPr lang="ru-RU" dirty="0" smtClean="0">
                <a:hlinkClick r:id="rId5" action="ppaction://hlinkfile"/>
              </a:rPr>
              <a:t>Предложение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6" action="ppaction://hlinkfile"/>
              </a:rPr>
              <a:t>О вреде табака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7" action="ppaction://hlinkfile"/>
              </a:rPr>
              <a:t>Ночь перед судом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8" action="ppaction://hlinkfile"/>
              </a:rPr>
              <a:t>На большой дороге</a:t>
            </a:r>
            <a:r>
              <a:rPr lang="ru-RU" dirty="0" smtClean="0"/>
              <a:t> </a:t>
            </a:r>
            <a:r>
              <a:rPr lang="ru-RU" dirty="0" smtClean="0">
                <a:hlinkClick r:id="rId9" action="ppaction://hlinkfile"/>
              </a:rPr>
              <a:t>Медведь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0" action="ppaction://hlinkfile"/>
              </a:rPr>
              <a:t>Леший. Комедия в 4-х действиях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11" action="ppaction://hlinkfile"/>
              </a:rPr>
              <a:t>Иванов. Драма в четырех действиях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hlinkClick r:id="rId12" action="ppaction://hlinkfile"/>
              </a:rPr>
              <a:t>Который из трех (Старая, но вечно новая история)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13" action="ppaction://hlinkfile"/>
              </a:rPr>
              <a:t>Кот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14" action="ppaction://hlinkfile"/>
              </a:rPr>
              <a:t>Корреспондент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15" action="ppaction://hlinkfile"/>
              </a:rPr>
              <a:t>Контрабас и флейта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16" action="ppaction://hlinkfile"/>
              </a:rPr>
              <a:t>Контора объявлений Антоши Ч</a:t>
            </a:r>
            <a:r>
              <a:rPr lang="ru-RU" dirty="0" smtClean="0"/>
              <a:t> </a:t>
            </a:r>
            <a:r>
              <a:rPr lang="ru-RU" dirty="0" smtClean="0">
                <a:hlinkClick r:id="rId17" action="ppaction://hlinkfile"/>
              </a:rPr>
              <a:t>Комические рекламы и объявления</a:t>
            </a:r>
            <a:r>
              <a:rPr lang="ru-RU" dirty="0" smtClean="0"/>
              <a:t>  </a:t>
            </a:r>
            <a:r>
              <a:rPr lang="ru-RU" dirty="0" smtClean="0">
                <a:hlinkClick r:id="rId18" action="ppaction://hlinkfile"/>
              </a:rPr>
              <a:t>Княгиня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19" action="ppaction://hlinkfile"/>
              </a:rPr>
              <a:t>Клевета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20" action="ppaction://hlinkfile"/>
              </a:rPr>
              <a:t>Каштанка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21" action="ppaction://hlinkfile"/>
              </a:rPr>
              <a:t>Канитель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22" action="ppaction://hlinkfile"/>
              </a:rPr>
              <a:t>Каникулярные работы институтки Наденьки N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23" action="ppaction://hlinkfile"/>
              </a:rPr>
              <a:t>Казак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24" action="ppaction://hlinkfile"/>
              </a:rPr>
              <a:t>История одного торгового предприятия</a:t>
            </a:r>
            <a:r>
              <a:rPr lang="ru-RU" dirty="0" smtClean="0"/>
              <a:t> </a:t>
            </a:r>
            <a:r>
              <a:rPr lang="ru-RU" dirty="0" smtClean="0">
                <a:hlinkClick r:id="rId25" action="ppaction://hlinkfile"/>
              </a:rPr>
              <a:t>Исповедь, или Оля, Женя, Зоя (Письмо)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hlinkClick r:id="rId26" action="ppaction://hlinkfile"/>
              </a:rPr>
              <a:t>Ионыч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27" action="ppaction://hlinkfile"/>
              </a:rPr>
              <a:t>Именины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28" action="ppaction://hlinkfile"/>
              </a:rPr>
              <a:t>Из записной книжки старого педагога</a:t>
            </a:r>
            <a:r>
              <a:rPr lang="ru-RU" dirty="0" smtClean="0"/>
              <a:t>  </a:t>
            </a:r>
          </a:p>
          <a:p>
            <a:r>
              <a:rPr lang="ru-RU" dirty="0" smtClean="0">
                <a:hlinkClick r:id="rId29" action="ppaction://hlinkfile"/>
              </a:rPr>
              <a:t>Из дневника одной девицы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30" action="ppaction://hlinkfile"/>
              </a:rPr>
              <a:t>Из воспоминаний идеалиста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Пьесы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0" dirty="0" smtClean="0"/>
              <a:t>Рассказы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ать тургене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6632"/>
            <a:ext cx="2505075" cy="3571875"/>
          </a:xfrm>
          <a:prstGeom prst="rect">
            <a:avLst/>
          </a:prstGeom>
        </p:spPr>
      </p:pic>
      <p:pic>
        <p:nvPicPr>
          <p:cNvPr id="5" name="Рисунок 4" descr="отец турген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6632"/>
            <a:ext cx="2609850" cy="36004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4365104"/>
          <a:ext cx="69127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Варвара Петровна </a:t>
                      </a:r>
                      <a:r>
                        <a:rPr lang="ru-RU" dirty="0" err="1" smtClean="0"/>
                        <a:t>Лутовинова</a:t>
                      </a:r>
                      <a:r>
                        <a:rPr lang="ru-RU" dirty="0" smtClean="0"/>
                        <a:t>  (Тургенева)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Сергей Николаевич</a:t>
                      </a:r>
                      <a:r>
                        <a:rPr lang="ru-RU" baseline="0" dirty="0" smtClean="0"/>
                        <a:t> Тургенев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Произведения, созданные И. С. Тургеневым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Романы</a:t>
            </a:r>
          </a:p>
          <a:p>
            <a:r>
              <a:rPr lang="ru-RU" sz="1200" b="1" dirty="0" smtClean="0">
                <a:hlinkClick r:id="rId2" tooltip="1855"/>
              </a:rPr>
              <a:t>1855</a:t>
            </a:r>
            <a:r>
              <a:rPr lang="ru-RU" sz="1200" b="1" dirty="0" smtClean="0"/>
              <a:t> — </a:t>
            </a:r>
            <a:r>
              <a:rPr lang="ru-RU" sz="1200" b="1" dirty="0" smtClean="0">
                <a:hlinkClick r:id="rId3" tooltip="Рудин (роман)"/>
              </a:rPr>
              <a:t>Рудин</a:t>
            </a:r>
            <a:r>
              <a:rPr lang="ru-RU" sz="1200" b="1" dirty="0" smtClean="0"/>
              <a:t> (окончен 24 июля (</a:t>
            </a:r>
            <a:r>
              <a:rPr lang="ru-RU" sz="1200" b="1" dirty="0" smtClean="0">
                <a:hlinkClick r:id="rId4" tooltip="5 августа"/>
              </a:rPr>
              <a:t>5 августа</a:t>
            </a:r>
            <a:r>
              <a:rPr lang="ru-RU" sz="1200" b="1" dirty="0" smtClean="0"/>
              <a:t>))</a:t>
            </a:r>
          </a:p>
          <a:p>
            <a:r>
              <a:rPr lang="ru-RU" sz="1200" b="1" dirty="0" smtClean="0">
                <a:hlinkClick r:id="rId5" tooltip="1858"/>
              </a:rPr>
              <a:t>1858</a:t>
            </a:r>
            <a:r>
              <a:rPr lang="ru-RU" sz="1200" b="1" dirty="0" smtClean="0"/>
              <a:t> — </a:t>
            </a:r>
            <a:r>
              <a:rPr lang="ru-RU" sz="1200" b="1" dirty="0" smtClean="0">
                <a:hlinkClick r:id="rId6" tooltip="Дворянское гнездо"/>
              </a:rPr>
              <a:t>Дворянское гнездо</a:t>
            </a:r>
            <a:r>
              <a:rPr lang="ru-RU" sz="1200" b="1" dirty="0" smtClean="0"/>
              <a:t> (окончен 27 октября (</a:t>
            </a:r>
            <a:r>
              <a:rPr lang="ru-RU" sz="1200" b="1" dirty="0" smtClean="0">
                <a:hlinkClick r:id="rId7" tooltip="8 ноября"/>
              </a:rPr>
              <a:t>8 ноября</a:t>
            </a:r>
            <a:r>
              <a:rPr lang="ru-RU" sz="1200" b="1" dirty="0" smtClean="0"/>
              <a:t>))</a:t>
            </a:r>
          </a:p>
          <a:p>
            <a:r>
              <a:rPr lang="ru-RU" sz="1200" b="1" dirty="0" smtClean="0">
                <a:hlinkClick r:id="rId8" tooltip="1860"/>
              </a:rPr>
              <a:t>1860</a:t>
            </a:r>
            <a:r>
              <a:rPr lang="ru-RU" sz="1200" b="1" dirty="0" smtClean="0"/>
              <a:t> — </a:t>
            </a:r>
            <a:r>
              <a:rPr lang="ru-RU" sz="1200" b="1" dirty="0" smtClean="0">
                <a:hlinkClick r:id="rId9" tooltip="Накануне (роман) (страница отсутствует)"/>
              </a:rPr>
              <a:t>Накануне</a:t>
            </a:r>
            <a:endParaRPr lang="ru-RU" sz="1200" b="1" dirty="0" smtClean="0"/>
          </a:p>
          <a:p>
            <a:r>
              <a:rPr lang="ru-RU" sz="1200" b="1" dirty="0" smtClean="0">
                <a:hlinkClick r:id="rId10" tooltip="1862"/>
              </a:rPr>
              <a:t>1862</a:t>
            </a:r>
            <a:r>
              <a:rPr lang="ru-RU" sz="1200" b="1" dirty="0" smtClean="0"/>
              <a:t> — </a:t>
            </a:r>
            <a:r>
              <a:rPr lang="ru-RU" sz="1200" b="1" dirty="0" smtClean="0">
                <a:hlinkClick r:id="rId11" tooltip="Отцы и дети"/>
              </a:rPr>
              <a:t>Отцы и дети</a:t>
            </a:r>
            <a:endParaRPr lang="ru-RU" sz="1200" b="1" dirty="0" smtClean="0"/>
          </a:p>
          <a:p>
            <a:r>
              <a:rPr lang="ru-RU" sz="1200" b="1" dirty="0" smtClean="0">
                <a:hlinkClick r:id="rId12" tooltip="1867"/>
              </a:rPr>
              <a:t>1867</a:t>
            </a:r>
            <a:r>
              <a:rPr lang="ru-RU" sz="1200" b="1" dirty="0" smtClean="0"/>
              <a:t> — </a:t>
            </a:r>
            <a:r>
              <a:rPr lang="ru-RU" sz="1200" b="1" dirty="0" smtClean="0">
                <a:hlinkClick r:id="rId13" tooltip="Дым (роман) (страница отсутствует)"/>
              </a:rPr>
              <a:t>Дым</a:t>
            </a:r>
            <a:endParaRPr lang="ru-RU" sz="1200" b="1" dirty="0" smtClean="0"/>
          </a:p>
          <a:p>
            <a:r>
              <a:rPr lang="ru-RU" sz="1200" b="1" dirty="0" smtClean="0">
                <a:hlinkClick r:id="rId14" tooltip="1877"/>
              </a:rPr>
              <a:t>1877</a:t>
            </a:r>
            <a:r>
              <a:rPr lang="ru-RU" sz="1200" b="1" dirty="0" smtClean="0"/>
              <a:t> — Новь </a:t>
            </a:r>
          </a:p>
          <a:p>
            <a:pPr>
              <a:buNone/>
            </a:pPr>
            <a:r>
              <a:rPr lang="ru-RU" sz="1200" b="1" dirty="0" smtClean="0"/>
              <a:t>Повести и рассказы</a:t>
            </a:r>
          </a:p>
          <a:p>
            <a:r>
              <a:rPr lang="ru-RU" sz="1200" b="1" dirty="0" smtClean="0">
                <a:hlinkClick r:id="rId15" tooltip="1844"/>
              </a:rPr>
              <a:t>1844</a:t>
            </a:r>
            <a:r>
              <a:rPr lang="ru-RU" sz="1200" b="1" dirty="0" smtClean="0"/>
              <a:t> — Андрей Колосов</a:t>
            </a:r>
          </a:p>
          <a:p>
            <a:r>
              <a:rPr lang="ru-RU" sz="1200" b="1" dirty="0" smtClean="0">
                <a:hlinkClick r:id="rId16" tooltip="1845"/>
              </a:rPr>
              <a:t>1845</a:t>
            </a:r>
            <a:r>
              <a:rPr lang="ru-RU" sz="1200" b="1" dirty="0" smtClean="0"/>
              <a:t> — Три портрета</a:t>
            </a:r>
          </a:p>
          <a:p>
            <a:r>
              <a:rPr lang="ru-RU" sz="1200" b="1" dirty="0" smtClean="0">
                <a:hlinkClick r:id="rId17" tooltip="1852"/>
              </a:rPr>
              <a:t>1852</a:t>
            </a:r>
            <a:r>
              <a:rPr lang="ru-RU" sz="1200" b="1" dirty="0" smtClean="0"/>
              <a:t> — </a:t>
            </a:r>
            <a:r>
              <a:rPr lang="ru-RU" sz="1200" b="1" dirty="0" err="1" smtClean="0">
                <a:hlinkClick r:id="rId18" tooltip="Муму"/>
              </a:rPr>
              <a:t>Муму</a:t>
            </a:r>
            <a:endParaRPr lang="ru-RU" sz="1200" b="1" dirty="0" smtClean="0"/>
          </a:p>
          <a:p>
            <a:r>
              <a:rPr lang="ru-RU" sz="1200" b="1" dirty="0" smtClean="0"/>
              <a:t>1852 — Постоялый двор</a:t>
            </a:r>
          </a:p>
          <a:p>
            <a:r>
              <a:rPr lang="ru-RU" sz="1200" b="1" dirty="0" smtClean="0"/>
              <a:t>1852 — </a:t>
            </a:r>
            <a:r>
              <a:rPr lang="ru-RU" sz="1200" b="1" dirty="0" smtClean="0">
                <a:hlinkClick r:id="rId19" tooltip="Записки охотника"/>
              </a:rPr>
              <a:t>Записки охотника</a:t>
            </a:r>
            <a:r>
              <a:rPr lang="ru-RU" sz="1200" b="1" dirty="0" smtClean="0"/>
              <a:t> (сборник рассказов)</a:t>
            </a:r>
          </a:p>
          <a:p>
            <a:r>
              <a:rPr lang="ru-RU" sz="1200" b="1" dirty="0" smtClean="0">
                <a:hlinkClick r:id="rId2" tooltip="1855"/>
              </a:rPr>
              <a:t>1855</a:t>
            </a:r>
            <a:r>
              <a:rPr lang="ru-RU" sz="1200" b="1" dirty="0" smtClean="0"/>
              <a:t> — Яков Пасынков</a:t>
            </a:r>
          </a:p>
          <a:p>
            <a:r>
              <a:rPr lang="ru-RU" sz="1200" b="1" dirty="0" smtClean="0"/>
              <a:t>1855 — Фауст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hlinkClick r:id="rId20" tooltip="1856"/>
              </a:rPr>
              <a:t>1856</a:t>
            </a:r>
            <a:r>
              <a:rPr lang="ru-RU" b="1" dirty="0" smtClean="0"/>
              <a:t> — Затишье</a:t>
            </a:r>
          </a:p>
          <a:p>
            <a:r>
              <a:rPr lang="ru-RU" b="1" dirty="0" smtClean="0">
                <a:hlinkClick r:id="rId21" tooltip="1857"/>
              </a:rPr>
              <a:t>1857</a:t>
            </a:r>
            <a:r>
              <a:rPr lang="ru-RU" b="1" dirty="0" smtClean="0"/>
              <a:t> — Поездка в Полесье</a:t>
            </a:r>
          </a:p>
          <a:p>
            <a:r>
              <a:rPr lang="ru-RU" b="1" dirty="0" smtClean="0">
                <a:hlinkClick r:id="rId5" tooltip="1858"/>
              </a:rPr>
              <a:t>1858</a:t>
            </a:r>
            <a:r>
              <a:rPr lang="ru-RU" b="1" dirty="0" smtClean="0"/>
              <a:t> — </a:t>
            </a:r>
            <a:r>
              <a:rPr lang="ru-RU" b="1" dirty="0" smtClean="0">
                <a:hlinkClick r:id="rId22" tooltip="Ася (повесть)"/>
              </a:rPr>
              <a:t>Ася</a:t>
            </a:r>
            <a:endParaRPr lang="ru-RU" b="1" dirty="0" smtClean="0"/>
          </a:p>
          <a:p>
            <a:r>
              <a:rPr lang="ru-RU" dirty="0" smtClean="0">
                <a:hlinkClick r:id="rId8" tooltip="1860"/>
              </a:rPr>
              <a:t>1860</a:t>
            </a:r>
            <a:r>
              <a:rPr lang="ru-RU" dirty="0" smtClean="0"/>
              <a:t> — </a:t>
            </a:r>
            <a:r>
              <a:rPr lang="ru-RU" dirty="0" smtClean="0">
                <a:hlinkClick r:id="rId23" tooltip="Первая любовь"/>
              </a:rPr>
              <a:t>Первая любовь</a:t>
            </a:r>
            <a:endParaRPr lang="ru-RU" dirty="0" smtClean="0"/>
          </a:p>
          <a:p>
            <a:r>
              <a:rPr lang="ru-RU" dirty="0" smtClean="0">
                <a:hlinkClick r:id="rId24" tooltip="1864"/>
              </a:rPr>
              <a:t>1864</a:t>
            </a:r>
            <a:r>
              <a:rPr lang="ru-RU" dirty="0" smtClean="0"/>
              <a:t> — Призраки</a:t>
            </a:r>
          </a:p>
          <a:p>
            <a:r>
              <a:rPr lang="ru-RU" dirty="0" smtClean="0"/>
              <a:t>1870 — Степной король Лир</a:t>
            </a:r>
          </a:p>
          <a:p>
            <a:r>
              <a:rPr lang="ru-RU" dirty="0" smtClean="0"/>
              <a:t>1870 — Собака</a:t>
            </a:r>
          </a:p>
          <a:p>
            <a:r>
              <a:rPr lang="ru-RU" dirty="0" smtClean="0">
                <a:hlinkClick r:id="rId25" tooltip="1871"/>
              </a:rPr>
              <a:t>1871</a:t>
            </a:r>
            <a:r>
              <a:rPr lang="ru-RU" dirty="0" smtClean="0"/>
              <a:t> — Стук… </a:t>
            </a:r>
            <a:r>
              <a:rPr lang="ru-RU" dirty="0" err="1" smtClean="0"/>
              <a:t>стук</a:t>
            </a:r>
            <a:r>
              <a:rPr lang="ru-RU" dirty="0" smtClean="0"/>
              <a:t>… </a:t>
            </a:r>
            <a:r>
              <a:rPr lang="ru-RU" dirty="0" err="1" smtClean="0"/>
              <a:t>стук</a:t>
            </a:r>
            <a:r>
              <a:rPr lang="ru-RU" dirty="0" smtClean="0"/>
              <a:t>!..</a:t>
            </a:r>
          </a:p>
          <a:p>
            <a:r>
              <a:rPr lang="ru-RU" dirty="0" smtClean="0">
                <a:hlinkClick r:id="rId26" tooltip="s:Как хороши, как свежи были розы (Тургенев)"/>
              </a:rPr>
              <a:t>Как хороши, как свежи были розы…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Пьесы</a:t>
            </a:r>
            <a:endParaRPr lang="ru-RU" dirty="0" smtClean="0"/>
          </a:p>
          <a:p>
            <a:r>
              <a:rPr lang="ru-RU" dirty="0" smtClean="0">
                <a:hlinkClick r:id="rId27" tooltip="1848 год в театре"/>
              </a:rPr>
              <a:t>1848</a:t>
            </a:r>
            <a:r>
              <a:rPr lang="ru-RU" dirty="0" smtClean="0"/>
              <a:t> — Где тонко, там и рвётся</a:t>
            </a:r>
          </a:p>
          <a:p>
            <a:r>
              <a:rPr lang="ru-RU" dirty="0" smtClean="0">
                <a:hlinkClick r:id="rId27" tooltip="1848 год в театре"/>
              </a:rPr>
              <a:t>1848</a:t>
            </a:r>
            <a:r>
              <a:rPr lang="ru-RU" dirty="0" smtClean="0"/>
              <a:t> — Нахлебник</a:t>
            </a:r>
          </a:p>
          <a:p>
            <a:r>
              <a:rPr lang="ru-RU" dirty="0" smtClean="0">
                <a:hlinkClick r:id="rId28" tooltip="1849 год в театре"/>
              </a:rPr>
              <a:t>1849</a:t>
            </a:r>
            <a:r>
              <a:rPr lang="ru-RU" dirty="0" smtClean="0"/>
              <a:t> — Завтрак у предводителя</a:t>
            </a:r>
          </a:p>
          <a:p>
            <a:r>
              <a:rPr lang="ru-RU" dirty="0" smtClean="0"/>
              <a:t>1849 — Холостяк</a:t>
            </a:r>
          </a:p>
          <a:p>
            <a:r>
              <a:rPr lang="ru-RU" dirty="0" smtClean="0">
                <a:hlinkClick r:id="rId29" tooltip="1850 год в театре"/>
              </a:rPr>
              <a:t>1850</a:t>
            </a:r>
            <a:r>
              <a:rPr lang="ru-RU" dirty="0" smtClean="0"/>
              <a:t> — </a:t>
            </a:r>
            <a:r>
              <a:rPr lang="ru-RU" dirty="0" smtClean="0">
                <a:hlinkClick r:id="rId30" tooltip="Месяц в деревне (пьеса Тургенева)"/>
              </a:rPr>
              <a:t>Месяц в деревне</a:t>
            </a:r>
            <a:endParaRPr lang="ru-RU" dirty="0" smtClean="0"/>
          </a:p>
          <a:p>
            <a:r>
              <a:rPr lang="ru-RU" dirty="0" smtClean="0">
                <a:hlinkClick r:id="rId31" tooltip="1851 год в театре"/>
              </a:rPr>
              <a:t>1851</a:t>
            </a:r>
            <a:r>
              <a:rPr lang="ru-RU" dirty="0" smtClean="0"/>
              <a:t> — </a:t>
            </a:r>
            <a:r>
              <a:rPr lang="ru-RU" dirty="0" smtClean="0">
                <a:hlinkClick r:id="rId32" tooltip="Провинциалка (страница отсутствует)"/>
              </a:rPr>
              <a:t>Провинциалка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600" dirty="0" smtClean="0"/>
              <a:t>Фёдор </a:t>
            </a:r>
            <a:r>
              <a:rPr lang="ru-RU" sz="1600" dirty="0" err="1" smtClean="0"/>
              <a:t>Ива́нович</a:t>
            </a:r>
            <a:r>
              <a:rPr lang="ru-RU" sz="1600" dirty="0" smtClean="0"/>
              <a:t> </a:t>
            </a:r>
            <a:r>
              <a:rPr lang="ru-RU" sz="1600" dirty="0" err="1" smtClean="0"/>
              <a:t>Тю́тчев</a:t>
            </a:r>
            <a:r>
              <a:rPr lang="ru-RU" sz="1600" dirty="0" smtClean="0"/>
              <a:t> </a:t>
            </a:r>
          </a:p>
          <a:p>
            <a:r>
              <a:rPr lang="ru-RU" sz="1600" u="sng" dirty="0" smtClean="0"/>
              <a:t>(23 ноября (</a:t>
            </a:r>
            <a:r>
              <a:rPr lang="ru-RU" sz="1600" u="sng" dirty="0" smtClean="0">
                <a:hlinkClick r:id="rId2" tooltip="5 декабря"/>
              </a:rPr>
              <a:t>5 декабря</a:t>
            </a:r>
            <a:r>
              <a:rPr lang="ru-RU" sz="1600" u="sng" dirty="0" smtClean="0"/>
              <a:t>) </a:t>
            </a:r>
            <a:r>
              <a:rPr lang="ru-RU" sz="1600" u="sng" dirty="0" smtClean="0">
                <a:hlinkClick r:id="rId3" tooltip="1803"/>
              </a:rPr>
              <a:t>1803</a:t>
            </a:r>
            <a:r>
              <a:rPr lang="ru-RU" sz="1600" u="sng" dirty="0" smtClean="0"/>
              <a:t>   - 15 июля 1873)</a:t>
            </a:r>
            <a:endParaRPr lang="ru-RU" sz="1600" u="sng" dirty="0"/>
          </a:p>
        </p:txBody>
      </p:sp>
      <p:pic>
        <p:nvPicPr>
          <p:cNvPr id="4" name="Рисунок 3" descr="тютч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88640"/>
            <a:ext cx="3994572" cy="488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всю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тютчев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793322" cy="433956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Родился в усадьбе отца в селе Овсюг Брянского уезда Орловской губернии в родовитой дворянской семье.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тютчев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309</TotalTime>
  <Words>1269</Words>
  <Application>Microsoft Office PowerPoint</Application>
  <PresentationFormat>Экран (4:3)</PresentationFormat>
  <Paragraphs>180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Эркер</vt:lpstr>
      <vt:lpstr>Русские писатели  и поэты</vt:lpstr>
      <vt:lpstr>Слайд 2</vt:lpstr>
      <vt:lpstr>Слайд 3</vt:lpstr>
      <vt:lpstr>Слайд 4</vt:lpstr>
      <vt:lpstr>Произведения, созданные И. С. Тургеневым</vt:lpstr>
      <vt:lpstr>Слайд 6</vt:lpstr>
      <vt:lpstr>Слайд 7</vt:lpstr>
      <vt:lpstr>Слайд 8</vt:lpstr>
      <vt:lpstr>Слайд 9</vt:lpstr>
      <vt:lpstr>Слайд 10</vt:lpstr>
      <vt:lpstr>Произведения, созданные  Ф. И. Тютчевым</vt:lpstr>
      <vt:lpstr>Слайд 12</vt:lpstr>
      <vt:lpstr>Слайд 13</vt:lpstr>
      <vt:lpstr>Слайд 14</vt:lpstr>
      <vt:lpstr>Слайд 15</vt:lpstr>
      <vt:lpstr>Произведения, созданные  А. Н. Майковым</vt:lpstr>
      <vt:lpstr>Афанасий Афанасьевич Фет</vt:lpstr>
      <vt:lpstr>Слайд 18</vt:lpstr>
      <vt:lpstr>Слайд 19</vt:lpstr>
      <vt:lpstr>Произведения, созданные  А. А. Фетом</vt:lpstr>
      <vt:lpstr>Лев Николаевич Толстой</vt:lpstr>
      <vt:lpstr>Слайд 22</vt:lpstr>
      <vt:lpstr>Слайд 23</vt:lpstr>
      <vt:lpstr>Родовое имение Толстых</vt:lpstr>
      <vt:lpstr>Слайд 25</vt:lpstr>
      <vt:lpstr>Слайд 26</vt:lpstr>
      <vt:lpstr>Произведения, созданные  Л. Н. Толстым</vt:lpstr>
      <vt:lpstr>Николай Алексеевич Некрасов</vt:lpstr>
      <vt:lpstr>Слайд 29</vt:lpstr>
      <vt:lpstr>Бывшая музыкантская  в селе Грешнево (ныне музей Некрасова) </vt:lpstr>
      <vt:lpstr>Произведения, созданные  Н. А. Некрасовым</vt:lpstr>
      <vt:lpstr>Антон Павлович Чехов</vt:lpstr>
      <vt:lpstr>Отец - Павел Егорович Чехов  (1825-1898)</vt:lpstr>
      <vt:lpstr>Евгения ЯковлевнаЧехова(Морозова) (1835-1919)</vt:lpstr>
      <vt:lpstr>Бакалейная лавка в Таганроге</vt:lpstr>
      <vt:lpstr>Слайд 36</vt:lpstr>
      <vt:lpstr>Произведения, созданные  А. П .Чеховым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Биографии писателей</dc:title>
  <dc:creator>аноним</dc:creator>
  <cp:lastModifiedBy>аноним</cp:lastModifiedBy>
  <cp:revision>37</cp:revision>
  <dcterms:created xsi:type="dcterms:W3CDTF">2011-06-26T14:09:35Z</dcterms:created>
  <dcterms:modified xsi:type="dcterms:W3CDTF">2011-07-29T08:02:30Z</dcterms:modified>
</cp:coreProperties>
</file>