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429" r:id="rId2"/>
    <p:sldId id="430" r:id="rId3"/>
    <p:sldId id="431" r:id="rId4"/>
    <p:sldId id="419" r:id="rId5"/>
    <p:sldId id="433" r:id="rId6"/>
    <p:sldId id="445" r:id="rId7"/>
    <p:sldId id="436" r:id="rId8"/>
    <p:sldId id="446" r:id="rId9"/>
    <p:sldId id="438" r:id="rId10"/>
    <p:sldId id="439" r:id="rId11"/>
    <p:sldId id="423" r:id="rId12"/>
    <p:sldId id="424" r:id="rId13"/>
    <p:sldId id="425" r:id="rId14"/>
    <p:sldId id="426" r:id="rId15"/>
    <p:sldId id="440" r:id="rId16"/>
    <p:sldId id="442" r:id="rId17"/>
    <p:sldId id="444" r:id="rId18"/>
    <p:sldId id="42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9B3"/>
    <a:srgbClr val="F3650D"/>
    <a:srgbClr val="FFE9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100" autoAdjust="0"/>
  </p:normalViewPr>
  <p:slideViewPr>
    <p:cSldViewPr>
      <p:cViewPr>
        <p:scale>
          <a:sx n="43" d="100"/>
          <a:sy n="43" d="100"/>
        </p:scale>
        <p:origin x="-413" y="-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49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84469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vtatuzova.ru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47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девять, цифра 9»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398086"/>
            <a:ext cx="5015372" cy="2782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5249279" y="1737280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школы № 1702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73342" y="639852"/>
            <a:ext cx="7601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Сравни числа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=)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29542" y="5925505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3342" y="299695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9512" y="515719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Нашивка 48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 rot="10800000">
            <a:off x="1748448" y="566738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Равно 50"/>
          <p:cNvSpPr/>
          <p:nvPr/>
        </p:nvSpPr>
        <p:spPr>
          <a:xfrm>
            <a:off x="712207" y="5774537"/>
            <a:ext cx="785818" cy="35719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753442" y="566573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767108" y="566124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>
            <a:off x="25152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>
            <a:off x="251520" y="566124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1468" y="3429000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24214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436582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007391" y="3444240"/>
            <a:ext cx="188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851920" y="3461568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9        8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173342" y="299695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179512" y="515719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5846384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745232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431146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855076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2529488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8380447" y="183194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5613253" y="148178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4623423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662515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1652345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64731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398117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6201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0622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3632799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H="1">
            <a:off x="2642969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48919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2245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flipH="1">
            <a:off x="8585123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430565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flipH="1">
            <a:off x="6603877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434032" y="185736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39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-0.0849 -0.33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-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0.45642 -0.325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13" y="-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63906 -0.325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4" y="-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9636 -0.189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9" y="-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3.7037E-7 L 0.63021 -0.188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93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  <p:bldP spid="53" grpId="0" animBg="1"/>
      <p:bldP spid="56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714349" y="1643050"/>
            <a:ext cx="3071833" cy="1857389"/>
            <a:chOff x="1071538" y="1928802"/>
            <a:chExt cx="2286016" cy="142876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71538" y="1928802"/>
              <a:ext cx="2286016" cy="142876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Блок-схема: узел 4"/>
            <p:cNvSpPr/>
            <p:nvPr/>
          </p:nvSpPr>
          <p:spPr>
            <a:xfrm>
              <a:off x="1500166" y="250030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Блок-схема: узел 5"/>
            <p:cNvSpPr/>
            <p:nvPr/>
          </p:nvSpPr>
          <p:spPr>
            <a:xfrm>
              <a:off x="2928926" y="2928934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узел 6"/>
            <p:cNvSpPr/>
            <p:nvPr/>
          </p:nvSpPr>
          <p:spPr>
            <a:xfrm>
              <a:off x="1857356" y="2928934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1142976" y="285749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Блок-схема: узел 9"/>
            <p:cNvSpPr/>
            <p:nvPr/>
          </p:nvSpPr>
          <p:spPr>
            <a:xfrm>
              <a:off x="2071670" y="2571744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Блок-схема: узел 10"/>
            <p:cNvSpPr/>
            <p:nvPr/>
          </p:nvSpPr>
          <p:spPr>
            <a:xfrm>
              <a:off x="2643174" y="250030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1357290" y="214311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узел 12"/>
            <p:cNvSpPr/>
            <p:nvPr/>
          </p:nvSpPr>
          <p:spPr>
            <a:xfrm>
              <a:off x="2000232" y="2071678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Блок-схема: узел 13"/>
            <p:cNvSpPr/>
            <p:nvPr/>
          </p:nvSpPr>
          <p:spPr>
            <a:xfrm>
              <a:off x="2786050" y="2071678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4572000" y="1643050"/>
            <a:ext cx="3071834" cy="185738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667995" y="1835040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667995" y="2507003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39959" y="2315014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915927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147969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723938" y="1739045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107917" y="2219019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7067865" y="2315014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971870" y="1739045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700060" y="3929066"/>
            <a:ext cx="3086122" cy="1928826"/>
            <a:chOff x="1500166" y="3929066"/>
            <a:chExt cx="2286016" cy="1428760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500166" y="3929066"/>
              <a:ext cx="2286016" cy="1428760"/>
            </a:xfrm>
            <a:prstGeom prst="rect">
              <a:avLst/>
            </a:prstGeom>
            <a:noFill/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785918" y="4143380"/>
              <a:ext cx="285752" cy="285752"/>
            </a:xfrm>
            <a:prstGeom prst="rect">
              <a:avLst/>
            </a:prstGeom>
            <a:solidFill>
              <a:srgbClr val="F3650D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000232" y="4500570"/>
              <a:ext cx="285752" cy="285752"/>
            </a:xfrm>
            <a:prstGeom prst="rect">
              <a:avLst/>
            </a:prstGeom>
            <a:solidFill>
              <a:srgbClr val="F3650D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785918" y="4857760"/>
              <a:ext cx="285752" cy="285752"/>
            </a:xfrm>
            <a:prstGeom prst="rect">
              <a:avLst/>
            </a:prstGeom>
            <a:solidFill>
              <a:srgbClr val="F3650D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714612" y="4071942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3174" y="4500570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214678" y="4500570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286116" y="4071942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286116" y="5000636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2786050" y="5000636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557712" y="3929066"/>
            <a:ext cx="3086122" cy="19288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5-конечная звезда 37"/>
          <p:cNvSpPr/>
          <p:nvPr/>
        </p:nvSpPr>
        <p:spPr>
          <a:xfrm>
            <a:off x="4654153" y="4121949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5-конечная звезда 38"/>
          <p:cNvSpPr/>
          <p:nvPr/>
        </p:nvSpPr>
        <p:spPr>
          <a:xfrm>
            <a:off x="5329242" y="4025507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5-конечная звезда 39"/>
          <p:cNvSpPr/>
          <p:nvPr/>
        </p:nvSpPr>
        <p:spPr>
          <a:xfrm>
            <a:off x="5232801" y="4700596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4750595" y="5182803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5-конечная звезда 41"/>
          <p:cNvSpPr/>
          <p:nvPr/>
        </p:nvSpPr>
        <p:spPr>
          <a:xfrm>
            <a:off x="6390097" y="4121949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6968745" y="4314831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6486538" y="4893479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5-конечная звезда 44"/>
          <p:cNvSpPr/>
          <p:nvPr/>
        </p:nvSpPr>
        <p:spPr>
          <a:xfrm>
            <a:off x="7065186" y="5182803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6072198" y="5257813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000232" y="592933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14480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357187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715008" y="592933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643050"/>
            <a:ext cx="3071833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290317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2928926" y="3000372"/>
            <a:ext cx="383979" cy="371478"/>
          </a:xfrm>
          <a:prstGeom prst="flowChartConnector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1770291" y="2943222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810343" y="2850353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058275" y="2478875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826233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098327" y="1921658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1962280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018223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1643050"/>
            <a:ext cx="3071834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667995" y="1835040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667995" y="2507003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39959" y="2315014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915927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147969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723938" y="1739045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107917" y="2219019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7067865" y="2315014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971870" y="1739045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714480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357187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578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+ 1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578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+ 8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578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1 = 8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578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8 =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6" grpId="0" animBg="1"/>
      <p:bldP spid="6" grpId="1" animBg="1"/>
      <p:bldP spid="6" grpId="2" animBg="1"/>
      <p:bldP spid="6" grpId="3" animBg="1"/>
      <p:bldP spid="6" grpId="4" animBg="1"/>
      <p:bldP spid="7" grpId="0" animBg="1"/>
      <p:bldP spid="7" grpId="1" animBg="1"/>
      <p:bldP spid="7" grpId="2" animBg="1"/>
      <p:bldP spid="7" grpId="3" animBg="1"/>
      <p:bldP spid="7" grpId="4" animBg="1"/>
      <p:bldP spid="9" grpId="0" animBg="1"/>
      <p:bldP spid="9" grpId="1" animBg="1"/>
      <p:bldP spid="9" grpId="2" animBg="1"/>
      <p:bldP spid="9" grpId="3" animBg="1"/>
      <p:bldP spid="9" grpId="4" animBg="1"/>
      <p:bldP spid="10" grpId="0" animBg="1"/>
      <p:bldP spid="10" grpId="1" animBg="1"/>
      <p:bldP spid="10" grpId="2" animBg="1"/>
      <p:bldP spid="10" grpId="3" animBg="1"/>
      <p:bldP spid="10" grpId="4" animBg="1"/>
      <p:bldP spid="11" grpId="0" animBg="1"/>
      <p:bldP spid="11" grpId="1" animBg="1"/>
      <p:bldP spid="11" grpId="2" animBg="1"/>
      <p:bldP spid="11" grpId="3" animBg="1"/>
      <p:bldP spid="11" grpId="4" animBg="1"/>
      <p:bldP spid="12" grpId="0" animBg="1"/>
      <p:bldP spid="12" grpId="1" animBg="1"/>
      <p:bldP spid="12" grpId="2" animBg="1"/>
      <p:bldP spid="12" grpId="3" animBg="1"/>
      <p:bldP spid="12" grpId="4" animBg="1"/>
      <p:bldP spid="13" grpId="0" animBg="1"/>
      <p:bldP spid="13" grpId="1" animBg="1"/>
      <p:bldP spid="13" grpId="2" animBg="1"/>
      <p:bldP spid="13" grpId="3" animBg="1"/>
      <p:bldP spid="13" grpId="4" animBg="1"/>
      <p:bldP spid="14" grpId="0" animBg="1"/>
      <p:bldP spid="14" grpId="1" animBg="1"/>
      <p:bldP spid="14" grpId="2" animBg="1"/>
      <p:bldP spid="14" grpId="3" animBg="1"/>
      <p:bldP spid="14" grpId="4" animBg="1"/>
      <p:bldP spid="55" grpId="0"/>
      <p:bldP spid="56" grpId="0"/>
      <p:bldP spid="57" grpId="0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643050"/>
            <a:ext cx="3071833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290317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2928926" y="3000372"/>
            <a:ext cx="383979" cy="371478"/>
          </a:xfrm>
          <a:prstGeom prst="flowChartConnector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1770291" y="2943222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810343" y="2850353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058275" y="2478875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826233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098327" y="1921658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1962280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018223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1643050"/>
            <a:ext cx="3071834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667995" y="1835040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667995" y="2507003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39959" y="2315014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915927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147969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723938" y="1739045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107917" y="2219019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7067865" y="2315014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971870" y="1739045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714480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578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+ 1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578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+ 8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578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1 = 8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578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8 =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2925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+ 2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925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+ 7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2925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7 = 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2 = 7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6" grpId="2" animBg="1"/>
      <p:bldP spid="16" grpId="3" animBg="1"/>
      <p:bldP spid="16" grpId="4" animBg="1"/>
      <p:bldP spid="18" grpId="0" animBg="1"/>
      <p:bldP spid="18" grpId="1" animBg="1"/>
      <p:bldP spid="18" grpId="2" animBg="1"/>
      <p:bldP spid="18" grpId="3" animBg="1"/>
      <p:bldP spid="18" grpId="4" animBg="1"/>
      <p:bldP spid="19" grpId="0" animBg="1"/>
      <p:bldP spid="19" grpId="1" animBg="1"/>
      <p:bldP spid="19" grpId="2" animBg="1"/>
      <p:bldP spid="19" grpId="3" animBg="1"/>
      <p:bldP spid="19" grpId="4" animBg="1"/>
      <p:bldP spid="20" grpId="0" animBg="1"/>
      <p:bldP spid="20" grpId="1" animBg="1"/>
      <p:bldP spid="20" grpId="2" animBg="1"/>
      <p:bldP spid="20" grpId="3" animBg="1"/>
      <p:bldP spid="20" grpId="4" animBg="1"/>
      <p:bldP spid="21" grpId="0" animBg="1"/>
      <p:bldP spid="21" grpId="1" animBg="1"/>
      <p:bldP spid="21" grpId="2" animBg="1"/>
      <p:bldP spid="21" grpId="3" animBg="1"/>
      <p:bldP spid="21" grpId="4" animBg="1"/>
      <p:bldP spid="22" grpId="0" animBg="1"/>
      <p:bldP spid="22" grpId="1" animBg="1"/>
      <p:bldP spid="22" grpId="2" animBg="1"/>
      <p:bldP spid="22" grpId="3" animBg="1"/>
      <p:bldP spid="22" grpId="4" animBg="1"/>
      <p:bldP spid="23" grpId="0" animBg="1"/>
      <p:bldP spid="23" grpId="1" animBg="1"/>
      <p:bldP spid="23" grpId="2" animBg="1"/>
      <p:bldP spid="23" grpId="3" animBg="1"/>
      <p:bldP spid="23" grpId="4" animBg="1"/>
      <p:bldP spid="24" grpId="0" animBg="1"/>
      <p:bldP spid="24" grpId="1" animBg="1"/>
      <p:bldP spid="24" grpId="2" animBg="1"/>
      <p:bldP spid="24" grpId="3" animBg="1"/>
      <p:bldP spid="24" grpId="4" animBg="1"/>
      <p:bldP spid="25" grpId="0" animBg="1"/>
      <p:bldP spid="25" grpId="1" animBg="1"/>
      <p:bldP spid="25" grpId="2" animBg="1"/>
      <p:bldP spid="25" grpId="3" animBg="1"/>
      <p:bldP spid="25" grpId="4" animBg="1"/>
      <p:bldP spid="32" grpId="0"/>
      <p:bldP spid="33" grpId="0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857224" y="1643050"/>
            <a:ext cx="3086122" cy="1928826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242989" y="1932374"/>
            <a:ext cx="385765" cy="385765"/>
          </a:xfrm>
          <a:prstGeom prst="rect">
            <a:avLst/>
          </a:prstGeom>
          <a:solidFill>
            <a:srgbClr val="F3650D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532313" y="2414580"/>
            <a:ext cx="385765" cy="385765"/>
          </a:xfrm>
          <a:prstGeom prst="rect">
            <a:avLst/>
          </a:prstGeom>
          <a:solidFill>
            <a:srgbClr val="F3650D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242989" y="2896787"/>
            <a:ext cx="385765" cy="385765"/>
          </a:xfrm>
          <a:prstGeom prst="rect">
            <a:avLst/>
          </a:prstGeom>
          <a:solidFill>
            <a:srgbClr val="F3650D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496726" y="1835933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400285" y="2414580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171816" y="2414580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68257" y="1835933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268257" y="3089669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593168" y="3089669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643438" y="1643050"/>
            <a:ext cx="3086122" cy="1928826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5-конечная звезда 37"/>
          <p:cNvSpPr/>
          <p:nvPr/>
        </p:nvSpPr>
        <p:spPr>
          <a:xfrm>
            <a:off x="4739879" y="1835933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5-конечная звезда 38"/>
          <p:cNvSpPr/>
          <p:nvPr/>
        </p:nvSpPr>
        <p:spPr>
          <a:xfrm>
            <a:off x="5414968" y="1739491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5-конечная звезда 39"/>
          <p:cNvSpPr/>
          <p:nvPr/>
        </p:nvSpPr>
        <p:spPr>
          <a:xfrm>
            <a:off x="5318527" y="2414580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4836321" y="2896787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5-конечная звезда 41"/>
          <p:cNvSpPr/>
          <p:nvPr/>
        </p:nvSpPr>
        <p:spPr>
          <a:xfrm>
            <a:off x="6475823" y="1835933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7054471" y="2028815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6572264" y="2607463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5-конечная звезда 44"/>
          <p:cNvSpPr/>
          <p:nvPr/>
        </p:nvSpPr>
        <p:spPr>
          <a:xfrm>
            <a:off x="7150912" y="2896787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6157924" y="2971797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157396" y="3573016"/>
            <a:ext cx="642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00734" y="3573016"/>
            <a:ext cx="642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5786" y="3857628"/>
            <a:ext cx="1714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+ 6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578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+ 3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578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3 = 6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578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6 =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2925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4+ 5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2925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+ 4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2925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4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2925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5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7" grpId="1" animBg="1"/>
      <p:bldP spid="27" grpId="2" animBg="1"/>
      <p:bldP spid="27" grpId="3" animBg="1"/>
      <p:bldP spid="27" grpId="4" animBg="1"/>
      <p:bldP spid="28" grpId="0" animBg="1"/>
      <p:bldP spid="28" grpId="1" animBg="1"/>
      <p:bldP spid="28" grpId="2" animBg="1"/>
      <p:bldP spid="28" grpId="3" animBg="1"/>
      <p:bldP spid="28" grpId="4" animBg="1"/>
      <p:bldP spid="29" grpId="0" animBg="1"/>
      <p:bldP spid="29" grpId="1" animBg="1"/>
      <p:bldP spid="29" grpId="2" animBg="1"/>
      <p:bldP spid="29" grpId="3" animBg="1"/>
      <p:bldP spid="29" grpId="4" animBg="1"/>
      <p:bldP spid="30" grpId="0" animBg="1"/>
      <p:bldP spid="30" grpId="1" animBg="1"/>
      <p:bldP spid="30" grpId="2" animBg="1"/>
      <p:bldP spid="30" grpId="3" animBg="1"/>
      <p:bldP spid="30" grpId="4" animBg="1"/>
      <p:bldP spid="31" grpId="0" animBg="1"/>
      <p:bldP spid="31" grpId="1" animBg="1"/>
      <p:bldP spid="31" grpId="2" animBg="1"/>
      <p:bldP spid="31" grpId="3" animBg="1"/>
      <p:bldP spid="31" grpId="4" animBg="1"/>
      <p:bldP spid="32" grpId="0" animBg="1"/>
      <p:bldP spid="32" grpId="1" animBg="1"/>
      <p:bldP spid="32" grpId="2" animBg="1"/>
      <p:bldP spid="32" grpId="3" animBg="1"/>
      <p:bldP spid="32" grpId="4" animBg="1"/>
      <p:bldP spid="34" grpId="0" animBg="1"/>
      <p:bldP spid="34" grpId="1" animBg="1"/>
      <p:bldP spid="34" grpId="2" animBg="1"/>
      <p:bldP spid="34" grpId="3" animBg="1"/>
      <p:bldP spid="34" grpId="4" animBg="1"/>
      <p:bldP spid="35" grpId="0" animBg="1"/>
      <p:bldP spid="35" grpId="1" animBg="1"/>
      <p:bldP spid="35" grpId="2" animBg="1"/>
      <p:bldP spid="35" grpId="3" animBg="1"/>
      <p:bldP spid="35" grpId="4" animBg="1"/>
      <p:bldP spid="36" grpId="0" animBg="1"/>
      <p:bldP spid="36" grpId="1" animBg="1"/>
      <p:bldP spid="36" grpId="2" animBg="1"/>
      <p:bldP spid="36" grpId="3" animBg="1"/>
      <p:bldP spid="36" grpId="4" animBg="1"/>
      <p:bldP spid="37" grpId="0" animBg="1"/>
      <p:bldP spid="37" grpId="1" animBg="1"/>
      <p:bldP spid="38" grpId="0" animBg="1"/>
      <p:bldP spid="38" grpId="1" animBg="1"/>
      <p:bldP spid="38" grpId="2" animBg="1"/>
      <p:bldP spid="38" grpId="3" animBg="1"/>
      <p:bldP spid="38" grpId="4" animBg="1"/>
      <p:bldP spid="39" grpId="0" animBg="1"/>
      <p:bldP spid="39" grpId="1" animBg="1"/>
      <p:bldP spid="39" grpId="2" animBg="1"/>
      <p:bldP spid="39" grpId="3" animBg="1"/>
      <p:bldP spid="39" grpId="4" animBg="1"/>
      <p:bldP spid="40" grpId="0" animBg="1"/>
      <p:bldP spid="40" grpId="1" animBg="1"/>
      <p:bldP spid="40" grpId="2" animBg="1"/>
      <p:bldP spid="40" grpId="3" animBg="1"/>
      <p:bldP spid="40" grpId="4" animBg="1"/>
      <p:bldP spid="41" grpId="0" animBg="1"/>
      <p:bldP spid="41" grpId="1" animBg="1"/>
      <p:bldP spid="41" grpId="2" animBg="1"/>
      <p:bldP spid="41" grpId="3" animBg="1"/>
      <p:bldP spid="41" grpId="4" animBg="1"/>
      <p:bldP spid="42" grpId="0" animBg="1"/>
      <p:bldP spid="42" grpId="1" animBg="1"/>
      <p:bldP spid="42" grpId="2" animBg="1"/>
      <p:bldP spid="42" grpId="3" animBg="1"/>
      <p:bldP spid="42" grpId="4" animBg="1"/>
      <p:bldP spid="43" grpId="0" animBg="1"/>
      <p:bldP spid="43" grpId="1" animBg="1"/>
      <p:bldP spid="43" grpId="2" animBg="1"/>
      <p:bldP spid="43" grpId="3" animBg="1"/>
      <p:bldP spid="43" grpId="4" animBg="1"/>
      <p:bldP spid="44" grpId="0" animBg="1"/>
      <p:bldP spid="44" grpId="1" animBg="1"/>
      <p:bldP spid="44" grpId="2" animBg="1"/>
      <p:bldP spid="44" grpId="3" animBg="1"/>
      <p:bldP spid="44" grpId="4" animBg="1"/>
      <p:bldP spid="45" grpId="0" animBg="1"/>
      <p:bldP spid="45" grpId="1" animBg="1"/>
      <p:bldP spid="45" grpId="2" animBg="1"/>
      <p:bldP spid="45" grpId="3" animBg="1"/>
      <p:bldP spid="45" grpId="4" animBg="1"/>
      <p:bldP spid="46" grpId="0" animBg="1"/>
      <p:bldP spid="46" grpId="1" animBg="1"/>
      <p:bldP spid="46" grpId="2" animBg="1"/>
      <p:bldP spid="46" grpId="3" animBg="1"/>
      <p:bldP spid="46" grpId="4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Группа 291"/>
          <p:cNvGrpSpPr/>
          <p:nvPr/>
        </p:nvGrpSpPr>
        <p:grpSpPr>
          <a:xfrm>
            <a:off x="35496" y="1484784"/>
            <a:ext cx="954825" cy="1146256"/>
            <a:chOff x="611560" y="5229200"/>
            <a:chExt cx="954825" cy="1146256"/>
          </a:xfrm>
        </p:grpSpPr>
        <p:sp>
          <p:nvSpPr>
            <p:cNvPr id="293" name="TextBox 292"/>
            <p:cNvSpPr txBox="1"/>
            <p:nvPr/>
          </p:nvSpPr>
          <p:spPr>
            <a:xfrm>
              <a:off x="611560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4" name="Группа 293"/>
            <p:cNvGrpSpPr/>
            <p:nvPr/>
          </p:nvGrpSpPr>
          <p:grpSpPr>
            <a:xfrm>
              <a:off x="755576" y="5229200"/>
              <a:ext cx="810809" cy="1027276"/>
              <a:chOff x="1174600" y="5282044"/>
              <a:chExt cx="810809" cy="1027276"/>
            </a:xfrm>
          </p:grpSpPr>
          <p:sp>
            <p:nvSpPr>
              <p:cNvPr id="295" name="TextBox 29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6" name="Группа 29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00" name="Прямая соединительная линия 299"/>
                <p:cNvCxnSpPr>
                  <a:stCxn id="29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Прямая соединительная линия 300"/>
                <p:cNvCxnSpPr>
                  <a:stCxn id="29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7" name="Группа 29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298" name="Прямая соединительная линия 29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Прямая соединительная линия 29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2" name="Группа 301"/>
          <p:cNvGrpSpPr/>
          <p:nvPr/>
        </p:nvGrpSpPr>
        <p:grpSpPr>
          <a:xfrm>
            <a:off x="1259632" y="1484784"/>
            <a:ext cx="896139" cy="1146256"/>
            <a:chOff x="2267744" y="5229200"/>
            <a:chExt cx="896139" cy="1146256"/>
          </a:xfrm>
        </p:grpSpPr>
        <p:grpSp>
          <p:nvGrpSpPr>
            <p:cNvPr id="303" name="Группа 302"/>
            <p:cNvGrpSpPr/>
            <p:nvPr/>
          </p:nvGrpSpPr>
          <p:grpSpPr>
            <a:xfrm>
              <a:off x="2353074" y="5229200"/>
              <a:ext cx="810809" cy="1027276"/>
              <a:chOff x="1174600" y="5282044"/>
              <a:chExt cx="810809" cy="1027276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6" name="Группа 30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10" name="Прямая соединительная линия 309"/>
                <p:cNvCxnSpPr>
                  <a:stCxn id="30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Прямая соединительная линия 310"/>
                <p:cNvCxnSpPr>
                  <a:stCxn id="30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7" name="Группа 30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08" name="Прямая соединительная линия 30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Прямая соединительная линия 30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4" name="TextBox 303"/>
            <p:cNvSpPr txBox="1"/>
            <p:nvPr/>
          </p:nvSpPr>
          <p:spPr>
            <a:xfrm>
              <a:off x="2267744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2" name="Группа 311"/>
          <p:cNvGrpSpPr/>
          <p:nvPr/>
        </p:nvGrpSpPr>
        <p:grpSpPr>
          <a:xfrm>
            <a:off x="2483768" y="1484784"/>
            <a:ext cx="834603" cy="1146256"/>
            <a:chOff x="3926778" y="5229200"/>
            <a:chExt cx="834603" cy="1146256"/>
          </a:xfrm>
        </p:grpSpPr>
        <p:grpSp>
          <p:nvGrpSpPr>
            <p:cNvPr id="313" name="Группа 312"/>
            <p:cNvGrpSpPr/>
            <p:nvPr/>
          </p:nvGrpSpPr>
          <p:grpSpPr>
            <a:xfrm>
              <a:off x="3950572" y="5229200"/>
              <a:ext cx="810809" cy="1027276"/>
              <a:chOff x="1174600" y="5282044"/>
              <a:chExt cx="810809" cy="1027276"/>
            </a:xfrm>
          </p:grpSpPr>
          <p:sp>
            <p:nvSpPr>
              <p:cNvPr id="315" name="TextBox 31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6" name="Группа 31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20" name="Прямая соединительная линия 319"/>
                <p:cNvCxnSpPr>
                  <a:stCxn id="31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Прямая соединительная линия 320"/>
                <p:cNvCxnSpPr>
                  <a:stCxn id="31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Группа 31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18" name="Прямая соединительная линия 31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Прямая соединительная линия 31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4" name="TextBox 313"/>
            <p:cNvSpPr txBox="1"/>
            <p:nvPr/>
          </p:nvSpPr>
          <p:spPr>
            <a:xfrm>
              <a:off x="3926778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2" name="Группа 321"/>
          <p:cNvGrpSpPr/>
          <p:nvPr/>
        </p:nvGrpSpPr>
        <p:grpSpPr>
          <a:xfrm>
            <a:off x="3635896" y="1484784"/>
            <a:ext cx="875982" cy="1146256"/>
            <a:chOff x="5482897" y="5229200"/>
            <a:chExt cx="875982" cy="1146256"/>
          </a:xfrm>
        </p:grpSpPr>
        <p:grpSp>
          <p:nvGrpSpPr>
            <p:cNvPr id="323" name="Группа 322"/>
            <p:cNvGrpSpPr/>
            <p:nvPr/>
          </p:nvGrpSpPr>
          <p:grpSpPr>
            <a:xfrm>
              <a:off x="5548070" y="5229200"/>
              <a:ext cx="810809" cy="1027276"/>
              <a:chOff x="1174600" y="5282044"/>
              <a:chExt cx="810809" cy="1027276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6" name="Группа 32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30" name="Прямая соединительная линия 329"/>
                <p:cNvCxnSpPr>
                  <a:stCxn id="32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Прямая соединительная линия 330"/>
                <p:cNvCxnSpPr>
                  <a:stCxn id="32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7" name="Группа 32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28" name="Прямая соединительная линия 32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Прямая соединительная линия 32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4" name="TextBox 323"/>
            <p:cNvSpPr txBox="1"/>
            <p:nvPr/>
          </p:nvSpPr>
          <p:spPr>
            <a:xfrm>
              <a:off x="5482897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2" name="Группа 331"/>
          <p:cNvGrpSpPr/>
          <p:nvPr/>
        </p:nvGrpSpPr>
        <p:grpSpPr>
          <a:xfrm>
            <a:off x="4860032" y="1484784"/>
            <a:ext cx="875510" cy="1146256"/>
            <a:chOff x="7080866" y="5229200"/>
            <a:chExt cx="875510" cy="1146256"/>
          </a:xfrm>
        </p:grpSpPr>
        <p:grpSp>
          <p:nvGrpSpPr>
            <p:cNvPr id="333" name="Группа 332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35" name="TextBox 33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36" name="Группа 33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40" name="Прямая соединительная линия 339"/>
                <p:cNvCxnSpPr>
                  <a:stCxn id="33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Прямая соединительная линия 340"/>
                <p:cNvCxnSpPr>
                  <a:stCxn id="33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7" name="Группа 33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38" name="Прямая соединительная линия 33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Прямая соединительная линия 33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4" name="TextBox 333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7" name="Группа 346"/>
          <p:cNvGrpSpPr/>
          <p:nvPr/>
        </p:nvGrpSpPr>
        <p:grpSpPr>
          <a:xfrm>
            <a:off x="6012160" y="1484784"/>
            <a:ext cx="875510" cy="1146256"/>
            <a:chOff x="7080866" y="5229200"/>
            <a:chExt cx="875510" cy="1146256"/>
          </a:xfrm>
        </p:grpSpPr>
        <p:grpSp>
          <p:nvGrpSpPr>
            <p:cNvPr id="348" name="Группа 347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50" name="TextBox 349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51" name="Группа 350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55" name="Прямая соединительная линия 354"/>
                <p:cNvCxnSpPr>
                  <a:stCxn id="350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Прямая соединительная линия 355"/>
                <p:cNvCxnSpPr>
                  <a:stCxn id="350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2" name="Группа 351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53" name="Прямая соединительная линия 352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Прямая соединительная линия 353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" name="TextBox 348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9" name="Группа 148"/>
          <p:cNvGrpSpPr/>
          <p:nvPr/>
        </p:nvGrpSpPr>
        <p:grpSpPr>
          <a:xfrm>
            <a:off x="7020272" y="1490656"/>
            <a:ext cx="875510" cy="1146256"/>
            <a:chOff x="7080866" y="5229200"/>
            <a:chExt cx="875510" cy="1146256"/>
          </a:xfrm>
        </p:grpSpPr>
        <p:grpSp>
          <p:nvGrpSpPr>
            <p:cNvPr id="150" name="Группа 149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3" name="Группа 152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57" name="Прямая соединительная линия 156"/>
                <p:cNvCxnSpPr>
                  <a:stCxn id="152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Прямая соединительная линия 157"/>
                <p:cNvCxnSpPr>
                  <a:stCxn id="152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Группа 153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55" name="Прямая соединительная линия 154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Прямая соединительная линия 155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1" name="TextBox 150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4" name="Таблица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0721284"/>
              </p:ext>
            </p:extLst>
          </p:nvPr>
        </p:nvGraphicFramePr>
        <p:xfrm>
          <a:off x="179512" y="3228961"/>
          <a:ext cx="8710124" cy="1352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928"/>
                <a:gridCol w="968928"/>
                <a:gridCol w="968928"/>
                <a:gridCol w="968928"/>
                <a:gridCol w="968928"/>
                <a:gridCol w="968928"/>
                <a:gridCol w="979156"/>
                <a:gridCol w="958700"/>
                <a:gridCol w="958700"/>
              </a:tblGrid>
              <a:tr h="712087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5" name="TextBox 164"/>
          <p:cNvSpPr txBox="1"/>
          <p:nvPr/>
        </p:nvSpPr>
        <p:spPr>
          <a:xfrm>
            <a:off x="539552" y="3585210"/>
            <a:ext cx="61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144603" y="2679303"/>
            <a:ext cx="7230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44962" y="1500550"/>
            <a:ext cx="875510" cy="1146256"/>
            <a:chOff x="7080866" y="5229200"/>
            <a:chExt cx="875510" cy="1146256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8" name="Группа 97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02" name="Прямая соединительная линия 101"/>
                <p:cNvCxnSpPr>
                  <a:stCxn id="97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>
                  <a:stCxn id="97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Группа 98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6" name="TextBox 95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5" name="Прямоугольник 104"/>
          <p:cNvSpPr/>
          <p:nvPr/>
        </p:nvSpPr>
        <p:spPr>
          <a:xfrm>
            <a:off x="2515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93268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536867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18493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78075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3676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3943684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3939694" y="5661481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519748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5148600" y="566124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3508" y="4712932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9777" y="548680"/>
            <a:ext cx="76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</a:t>
            </a:r>
            <a:endParaRPr lang="ru-RU" sz="2800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09203" y="663079"/>
            <a:ext cx="586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девять: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Box 288"/>
          <p:cNvSpPr txBox="1"/>
          <p:nvPr/>
        </p:nvSpPr>
        <p:spPr>
          <a:xfrm>
            <a:off x="79777" y="548680"/>
            <a:ext cx="76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</a:t>
            </a:r>
            <a:endParaRPr lang="ru-RU" sz="2800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09203" y="612958"/>
            <a:ext cx="586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девять: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2" name="Группа 291"/>
          <p:cNvGrpSpPr/>
          <p:nvPr/>
        </p:nvGrpSpPr>
        <p:grpSpPr>
          <a:xfrm>
            <a:off x="35496" y="1484784"/>
            <a:ext cx="954825" cy="1146256"/>
            <a:chOff x="611560" y="5229200"/>
            <a:chExt cx="954825" cy="1146256"/>
          </a:xfrm>
        </p:grpSpPr>
        <p:sp>
          <p:nvSpPr>
            <p:cNvPr id="293" name="TextBox 292"/>
            <p:cNvSpPr txBox="1"/>
            <p:nvPr/>
          </p:nvSpPr>
          <p:spPr>
            <a:xfrm>
              <a:off x="611560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4" name="Группа 293"/>
            <p:cNvGrpSpPr/>
            <p:nvPr/>
          </p:nvGrpSpPr>
          <p:grpSpPr>
            <a:xfrm>
              <a:off x="755576" y="5229200"/>
              <a:ext cx="810809" cy="1027276"/>
              <a:chOff x="1174600" y="5282044"/>
              <a:chExt cx="810809" cy="1027276"/>
            </a:xfrm>
          </p:grpSpPr>
          <p:sp>
            <p:nvSpPr>
              <p:cNvPr id="295" name="TextBox 29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6" name="Группа 29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00" name="Прямая соединительная линия 299"/>
                <p:cNvCxnSpPr>
                  <a:stCxn id="29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Прямая соединительная линия 300"/>
                <p:cNvCxnSpPr>
                  <a:stCxn id="29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7" name="Группа 29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298" name="Прямая соединительная линия 29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Прямая соединительная линия 29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2" name="Группа 301"/>
          <p:cNvGrpSpPr/>
          <p:nvPr/>
        </p:nvGrpSpPr>
        <p:grpSpPr>
          <a:xfrm>
            <a:off x="1259632" y="1484784"/>
            <a:ext cx="896139" cy="1146256"/>
            <a:chOff x="2267744" y="5229200"/>
            <a:chExt cx="896139" cy="1146256"/>
          </a:xfrm>
        </p:grpSpPr>
        <p:grpSp>
          <p:nvGrpSpPr>
            <p:cNvPr id="303" name="Группа 302"/>
            <p:cNvGrpSpPr/>
            <p:nvPr/>
          </p:nvGrpSpPr>
          <p:grpSpPr>
            <a:xfrm>
              <a:off x="2353074" y="5229200"/>
              <a:ext cx="810809" cy="1027276"/>
              <a:chOff x="1174600" y="5282044"/>
              <a:chExt cx="810809" cy="1027276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6" name="Группа 30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10" name="Прямая соединительная линия 309"/>
                <p:cNvCxnSpPr>
                  <a:stCxn id="30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Прямая соединительная линия 310"/>
                <p:cNvCxnSpPr>
                  <a:stCxn id="30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7" name="Группа 30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08" name="Прямая соединительная линия 30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Прямая соединительная линия 30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4" name="TextBox 303"/>
            <p:cNvSpPr txBox="1"/>
            <p:nvPr/>
          </p:nvSpPr>
          <p:spPr>
            <a:xfrm>
              <a:off x="2267744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2" name="Группа 311"/>
          <p:cNvGrpSpPr/>
          <p:nvPr/>
        </p:nvGrpSpPr>
        <p:grpSpPr>
          <a:xfrm>
            <a:off x="2483768" y="1484784"/>
            <a:ext cx="834603" cy="1146256"/>
            <a:chOff x="3926778" y="5229200"/>
            <a:chExt cx="834603" cy="1146256"/>
          </a:xfrm>
        </p:grpSpPr>
        <p:grpSp>
          <p:nvGrpSpPr>
            <p:cNvPr id="313" name="Группа 312"/>
            <p:cNvGrpSpPr/>
            <p:nvPr/>
          </p:nvGrpSpPr>
          <p:grpSpPr>
            <a:xfrm>
              <a:off x="3950572" y="5229200"/>
              <a:ext cx="810809" cy="1027276"/>
              <a:chOff x="1174600" y="5282044"/>
              <a:chExt cx="810809" cy="1027276"/>
            </a:xfrm>
          </p:grpSpPr>
          <p:sp>
            <p:nvSpPr>
              <p:cNvPr id="315" name="TextBox 31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6" name="Группа 31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20" name="Прямая соединительная линия 319"/>
                <p:cNvCxnSpPr>
                  <a:stCxn id="31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Прямая соединительная линия 320"/>
                <p:cNvCxnSpPr>
                  <a:stCxn id="31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Группа 31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18" name="Прямая соединительная линия 31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Прямая соединительная линия 31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4" name="TextBox 313"/>
            <p:cNvSpPr txBox="1"/>
            <p:nvPr/>
          </p:nvSpPr>
          <p:spPr>
            <a:xfrm>
              <a:off x="3926778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2" name="Группа 321"/>
          <p:cNvGrpSpPr/>
          <p:nvPr/>
        </p:nvGrpSpPr>
        <p:grpSpPr>
          <a:xfrm>
            <a:off x="3635896" y="1484784"/>
            <a:ext cx="875982" cy="1146256"/>
            <a:chOff x="5482897" y="5229200"/>
            <a:chExt cx="875982" cy="1146256"/>
          </a:xfrm>
        </p:grpSpPr>
        <p:grpSp>
          <p:nvGrpSpPr>
            <p:cNvPr id="323" name="Группа 322"/>
            <p:cNvGrpSpPr/>
            <p:nvPr/>
          </p:nvGrpSpPr>
          <p:grpSpPr>
            <a:xfrm>
              <a:off x="5548070" y="5229200"/>
              <a:ext cx="810809" cy="1027276"/>
              <a:chOff x="1174600" y="5282044"/>
              <a:chExt cx="810809" cy="1027276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6" name="Группа 32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30" name="Прямая соединительная линия 329"/>
                <p:cNvCxnSpPr>
                  <a:stCxn id="32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Прямая соединительная линия 330"/>
                <p:cNvCxnSpPr>
                  <a:stCxn id="32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7" name="Группа 32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28" name="Прямая соединительная линия 32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Прямая соединительная линия 32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4" name="TextBox 323"/>
            <p:cNvSpPr txBox="1"/>
            <p:nvPr/>
          </p:nvSpPr>
          <p:spPr>
            <a:xfrm>
              <a:off x="5482897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2" name="Группа 331"/>
          <p:cNvGrpSpPr/>
          <p:nvPr/>
        </p:nvGrpSpPr>
        <p:grpSpPr>
          <a:xfrm>
            <a:off x="4860032" y="1484784"/>
            <a:ext cx="875510" cy="1146256"/>
            <a:chOff x="7080866" y="5229200"/>
            <a:chExt cx="875510" cy="1146256"/>
          </a:xfrm>
        </p:grpSpPr>
        <p:grpSp>
          <p:nvGrpSpPr>
            <p:cNvPr id="333" name="Группа 332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35" name="TextBox 33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36" name="Группа 33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40" name="Прямая соединительная линия 339"/>
                <p:cNvCxnSpPr>
                  <a:stCxn id="33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Прямая соединительная линия 340"/>
                <p:cNvCxnSpPr>
                  <a:stCxn id="33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7" name="Группа 33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38" name="Прямая соединительная линия 33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Прямая соединительная линия 33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4" name="TextBox 333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TextBox 341"/>
          <p:cNvSpPr txBox="1"/>
          <p:nvPr/>
        </p:nvSpPr>
        <p:spPr>
          <a:xfrm>
            <a:off x="653953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1838546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2987824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4165159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5450360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7" name="Группа 346"/>
          <p:cNvGrpSpPr/>
          <p:nvPr/>
        </p:nvGrpSpPr>
        <p:grpSpPr>
          <a:xfrm>
            <a:off x="6012160" y="1484784"/>
            <a:ext cx="875510" cy="1146256"/>
            <a:chOff x="7080866" y="5229200"/>
            <a:chExt cx="875510" cy="1146256"/>
          </a:xfrm>
        </p:grpSpPr>
        <p:grpSp>
          <p:nvGrpSpPr>
            <p:cNvPr id="348" name="Группа 347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50" name="TextBox 349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51" name="Группа 350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55" name="Прямая соединительная линия 354"/>
                <p:cNvCxnSpPr>
                  <a:stCxn id="350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Прямая соединительная линия 355"/>
                <p:cNvCxnSpPr>
                  <a:stCxn id="350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2" name="Группа 351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53" name="Прямая соединительная линия 352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Прямая соединительная линия 353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" name="TextBox 348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7" name="TextBox 356"/>
          <p:cNvSpPr txBox="1"/>
          <p:nvPr/>
        </p:nvSpPr>
        <p:spPr>
          <a:xfrm>
            <a:off x="6527630" y="2097926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9" name="Группа 148"/>
          <p:cNvGrpSpPr/>
          <p:nvPr/>
        </p:nvGrpSpPr>
        <p:grpSpPr>
          <a:xfrm>
            <a:off x="7020272" y="1490656"/>
            <a:ext cx="875510" cy="1146256"/>
            <a:chOff x="7080866" y="5229200"/>
            <a:chExt cx="875510" cy="1146256"/>
          </a:xfrm>
        </p:grpSpPr>
        <p:grpSp>
          <p:nvGrpSpPr>
            <p:cNvPr id="150" name="Группа 149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3" name="Группа 152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57" name="Прямая соединительная линия 156"/>
                <p:cNvCxnSpPr>
                  <a:stCxn id="152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Прямая соединительная линия 157"/>
                <p:cNvCxnSpPr>
                  <a:stCxn id="152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Группа 153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55" name="Прямая соединительная линия 154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Прямая соединительная линия 155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1" name="TextBox 150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7535742" y="2103798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4" name="Таблица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5297263"/>
              </p:ext>
            </p:extLst>
          </p:nvPr>
        </p:nvGraphicFramePr>
        <p:xfrm>
          <a:off x="179512" y="4237073"/>
          <a:ext cx="8710124" cy="1352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928"/>
                <a:gridCol w="968928"/>
                <a:gridCol w="968928"/>
                <a:gridCol w="968928"/>
                <a:gridCol w="968928"/>
                <a:gridCol w="968928"/>
                <a:gridCol w="979156"/>
                <a:gridCol w="958700"/>
                <a:gridCol w="958700"/>
              </a:tblGrid>
              <a:tr h="712087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5" name="TextBox 164"/>
          <p:cNvSpPr txBox="1"/>
          <p:nvPr/>
        </p:nvSpPr>
        <p:spPr>
          <a:xfrm>
            <a:off x="539552" y="4593322"/>
            <a:ext cx="61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144603" y="2679303"/>
            <a:ext cx="7230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44962" y="1500550"/>
            <a:ext cx="875510" cy="1146256"/>
            <a:chOff x="7080866" y="5229200"/>
            <a:chExt cx="875510" cy="1146256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8" name="Группа 97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02" name="Прямая соединительная линия 101"/>
                <p:cNvCxnSpPr>
                  <a:stCxn id="97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>
                  <a:stCxn id="97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Группа 98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6" name="TextBox 95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8460432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929542" y="5925505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9982" y="3146948"/>
            <a:ext cx="1528194" cy="105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9341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6817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38705" y="337573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7222" y="3375731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1751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27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1115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9632" y="3356993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504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" name="Прямоугольник 160"/>
          <p:cNvSpPr/>
          <p:nvPr/>
        </p:nvSpPr>
        <p:spPr>
          <a:xfrm>
            <a:off x="2515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93268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1536867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218493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278075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33676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3943684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4519748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5148600" y="566124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01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74647E-6 L -0.36493 -0.09947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47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74647E-6 L -0.19948 -0.09947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83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74647E-6 L 0.14965 -0.09947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74647E-6 L 0.3158 -0.09947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74647E-6 L 0.48889 -0.09947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44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74647E-6 L 0.66528 -0.09947 " pathEditMode="relative" rAng="0" ptsTypes="AA">
                                      <p:cBhvr>
                                        <p:cTn id="236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64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" grpId="0"/>
      <p:bldP spid="343" grpId="0"/>
      <p:bldP spid="344" grpId="0"/>
      <p:bldP spid="345" grpId="0"/>
      <p:bldP spid="346" grpId="0"/>
      <p:bldP spid="357" grpId="0"/>
      <p:bldP spid="159" grpId="0"/>
      <p:bldP spid="165" grpId="0"/>
      <p:bldP spid="166" grpId="0"/>
      <p:bldP spid="104" grpId="0"/>
      <p:bldP spid="162" grpId="0"/>
      <p:bldP spid="163" grpId="0"/>
      <p:bldP spid="169" grpId="0"/>
      <p:bldP spid="170" grpId="0"/>
      <p:bldP spid="172" grpId="0"/>
      <p:bldP spid="1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Box 288"/>
          <p:cNvSpPr txBox="1"/>
          <p:nvPr/>
        </p:nvSpPr>
        <p:spPr>
          <a:xfrm>
            <a:off x="79777" y="548680"/>
            <a:ext cx="76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</a:t>
            </a:r>
            <a:endParaRPr lang="ru-RU" sz="2800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09203" y="612958"/>
            <a:ext cx="586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девять: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2" name="Группа 291"/>
          <p:cNvGrpSpPr/>
          <p:nvPr/>
        </p:nvGrpSpPr>
        <p:grpSpPr>
          <a:xfrm>
            <a:off x="35496" y="1484784"/>
            <a:ext cx="954825" cy="1146256"/>
            <a:chOff x="611560" y="5229200"/>
            <a:chExt cx="954825" cy="1146256"/>
          </a:xfrm>
        </p:grpSpPr>
        <p:sp>
          <p:nvSpPr>
            <p:cNvPr id="293" name="TextBox 292"/>
            <p:cNvSpPr txBox="1"/>
            <p:nvPr/>
          </p:nvSpPr>
          <p:spPr>
            <a:xfrm>
              <a:off x="611560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4" name="Группа 293"/>
            <p:cNvGrpSpPr/>
            <p:nvPr/>
          </p:nvGrpSpPr>
          <p:grpSpPr>
            <a:xfrm>
              <a:off x="755576" y="5229200"/>
              <a:ext cx="810809" cy="1027276"/>
              <a:chOff x="1174600" y="5282044"/>
              <a:chExt cx="810809" cy="1027276"/>
            </a:xfrm>
          </p:grpSpPr>
          <p:sp>
            <p:nvSpPr>
              <p:cNvPr id="295" name="TextBox 29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6" name="Группа 29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00" name="Прямая соединительная линия 299"/>
                <p:cNvCxnSpPr>
                  <a:stCxn id="29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Прямая соединительная линия 300"/>
                <p:cNvCxnSpPr>
                  <a:stCxn id="29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7" name="Группа 29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298" name="Прямая соединительная линия 29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Прямая соединительная линия 29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2" name="Группа 301"/>
          <p:cNvGrpSpPr/>
          <p:nvPr/>
        </p:nvGrpSpPr>
        <p:grpSpPr>
          <a:xfrm>
            <a:off x="1259632" y="1484784"/>
            <a:ext cx="896139" cy="1146256"/>
            <a:chOff x="2267744" y="5229200"/>
            <a:chExt cx="896139" cy="1146256"/>
          </a:xfrm>
        </p:grpSpPr>
        <p:grpSp>
          <p:nvGrpSpPr>
            <p:cNvPr id="303" name="Группа 302"/>
            <p:cNvGrpSpPr/>
            <p:nvPr/>
          </p:nvGrpSpPr>
          <p:grpSpPr>
            <a:xfrm>
              <a:off x="2353074" y="5229200"/>
              <a:ext cx="810809" cy="1027276"/>
              <a:chOff x="1174600" y="5282044"/>
              <a:chExt cx="810809" cy="1027276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6" name="Группа 30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10" name="Прямая соединительная линия 309"/>
                <p:cNvCxnSpPr>
                  <a:stCxn id="30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Прямая соединительная линия 310"/>
                <p:cNvCxnSpPr>
                  <a:stCxn id="30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7" name="Группа 30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08" name="Прямая соединительная линия 30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Прямая соединительная линия 30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4" name="TextBox 303"/>
            <p:cNvSpPr txBox="1"/>
            <p:nvPr/>
          </p:nvSpPr>
          <p:spPr>
            <a:xfrm>
              <a:off x="2267744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2" name="Группа 311"/>
          <p:cNvGrpSpPr/>
          <p:nvPr/>
        </p:nvGrpSpPr>
        <p:grpSpPr>
          <a:xfrm>
            <a:off x="2483768" y="1484784"/>
            <a:ext cx="834603" cy="1146256"/>
            <a:chOff x="3926778" y="5229200"/>
            <a:chExt cx="834603" cy="1146256"/>
          </a:xfrm>
        </p:grpSpPr>
        <p:grpSp>
          <p:nvGrpSpPr>
            <p:cNvPr id="313" name="Группа 312"/>
            <p:cNvGrpSpPr/>
            <p:nvPr/>
          </p:nvGrpSpPr>
          <p:grpSpPr>
            <a:xfrm>
              <a:off x="3950572" y="5229200"/>
              <a:ext cx="810809" cy="1027276"/>
              <a:chOff x="1174600" y="5282044"/>
              <a:chExt cx="810809" cy="1027276"/>
            </a:xfrm>
          </p:grpSpPr>
          <p:sp>
            <p:nvSpPr>
              <p:cNvPr id="315" name="TextBox 31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6" name="Группа 31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20" name="Прямая соединительная линия 319"/>
                <p:cNvCxnSpPr>
                  <a:stCxn id="31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Прямая соединительная линия 320"/>
                <p:cNvCxnSpPr>
                  <a:stCxn id="31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Группа 31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18" name="Прямая соединительная линия 31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Прямая соединительная линия 31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4" name="TextBox 313"/>
            <p:cNvSpPr txBox="1"/>
            <p:nvPr/>
          </p:nvSpPr>
          <p:spPr>
            <a:xfrm>
              <a:off x="3926778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2" name="Группа 321"/>
          <p:cNvGrpSpPr/>
          <p:nvPr/>
        </p:nvGrpSpPr>
        <p:grpSpPr>
          <a:xfrm>
            <a:off x="3635896" y="1484784"/>
            <a:ext cx="875982" cy="1146256"/>
            <a:chOff x="5482897" y="5229200"/>
            <a:chExt cx="875982" cy="1146256"/>
          </a:xfrm>
        </p:grpSpPr>
        <p:grpSp>
          <p:nvGrpSpPr>
            <p:cNvPr id="323" name="Группа 322"/>
            <p:cNvGrpSpPr/>
            <p:nvPr/>
          </p:nvGrpSpPr>
          <p:grpSpPr>
            <a:xfrm>
              <a:off x="5548070" y="5229200"/>
              <a:ext cx="810809" cy="1027276"/>
              <a:chOff x="1174600" y="5282044"/>
              <a:chExt cx="810809" cy="1027276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6" name="Группа 32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30" name="Прямая соединительная линия 329"/>
                <p:cNvCxnSpPr>
                  <a:stCxn id="32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Прямая соединительная линия 330"/>
                <p:cNvCxnSpPr>
                  <a:stCxn id="32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7" name="Группа 32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28" name="Прямая соединительная линия 32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Прямая соединительная линия 32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4" name="TextBox 323"/>
            <p:cNvSpPr txBox="1"/>
            <p:nvPr/>
          </p:nvSpPr>
          <p:spPr>
            <a:xfrm>
              <a:off x="5482897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2" name="Группа 331"/>
          <p:cNvGrpSpPr/>
          <p:nvPr/>
        </p:nvGrpSpPr>
        <p:grpSpPr>
          <a:xfrm>
            <a:off x="4860032" y="1484784"/>
            <a:ext cx="875510" cy="1146256"/>
            <a:chOff x="7080866" y="5229200"/>
            <a:chExt cx="875510" cy="1146256"/>
          </a:xfrm>
        </p:grpSpPr>
        <p:grpSp>
          <p:nvGrpSpPr>
            <p:cNvPr id="333" name="Группа 332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35" name="TextBox 33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36" name="Группа 33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40" name="Прямая соединительная линия 339"/>
                <p:cNvCxnSpPr>
                  <a:stCxn id="33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Прямая соединительная линия 340"/>
                <p:cNvCxnSpPr>
                  <a:stCxn id="33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7" name="Группа 33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38" name="Прямая соединительная линия 33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Прямая соединительная линия 33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4" name="TextBox 333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TextBox 341"/>
          <p:cNvSpPr txBox="1"/>
          <p:nvPr/>
        </p:nvSpPr>
        <p:spPr>
          <a:xfrm>
            <a:off x="653953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1838546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2987824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4165159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5450360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7" name="Группа 346"/>
          <p:cNvGrpSpPr/>
          <p:nvPr/>
        </p:nvGrpSpPr>
        <p:grpSpPr>
          <a:xfrm>
            <a:off x="6012160" y="1484784"/>
            <a:ext cx="875510" cy="1146256"/>
            <a:chOff x="7080866" y="5229200"/>
            <a:chExt cx="875510" cy="1146256"/>
          </a:xfrm>
        </p:grpSpPr>
        <p:grpSp>
          <p:nvGrpSpPr>
            <p:cNvPr id="348" name="Группа 347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50" name="TextBox 349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51" name="Группа 350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55" name="Прямая соединительная линия 354"/>
                <p:cNvCxnSpPr>
                  <a:stCxn id="350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Прямая соединительная линия 355"/>
                <p:cNvCxnSpPr>
                  <a:stCxn id="350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2" name="Группа 351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53" name="Прямая соединительная линия 352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Прямая соединительная линия 353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" name="TextBox 348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7" name="TextBox 356"/>
          <p:cNvSpPr txBox="1"/>
          <p:nvPr/>
        </p:nvSpPr>
        <p:spPr>
          <a:xfrm>
            <a:off x="6527630" y="2097926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9" name="Группа 148"/>
          <p:cNvGrpSpPr/>
          <p:nvPr/>
        </p:nvGrpSpPr>
        <p:grpSpPr>
          <a:xfrm>
            <a:off x="7020272" y="1490656"/>
            <a:ext cx="875510" cy="1146256"/>
            <a:chOff x="7080866" y="5229200"/>
            <a:chExt cx="875510" cy="1146256"/>
          </a:xfrm>
        </p:grpSpPr>
        <p:grpSp>
          <p:nvGrpSpPr>
            <p:cNvPr id="150" name="Группа 149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3" name="Группа 152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57" name="Прямая соединительная линия 156"/>
                <p:cNvCxnSpPr>
                  <a:stCxn id="152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Прямая соединительная линия 157"/>
                <p:cNvCxnSpPr>
                  <a:stCxn id="152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Группа 153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55" name="Прямая соединительная линия 154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Прямая соединительная линия 155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1" name="TextBox 150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7535742" y="2103798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4" name="Таблица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566445"/>
              </p:ext>
            </p:extLst>
          </p:nvPr>
        </p:nvGraphicFramePr>
        <p:xfrm>
          <a:off x="179512" y="4237073"/>
          <a:ext cx="8710124" cy="1352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928"/>
                <a:gridCol w="968928"/>
                <a:gridCol w="968928"/>
                <a:gridCol w="968928"/>
                <a:gridCol w="968928"/>
                <a:gridCol w="968928"/>
                <a:gridCol w="979156"/>
                <a:gridCol w="958700"/>
                <a:gridCol w="958700"/>
              </a:tblGrid>
              <a:tr h="712087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5" name="TextBox 164"/>
          <p:cNvSpPr txBox="1"/>
          <p:nvPr/>
        </p:nvSpPr>
        <p:spPr>
          <a:xfrm>
            <a:off x="539552" y="4593322"/>
            <a:ext cx="61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144603" y="2679303"/>
            <a:ext cx="7230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44962" y="1500550"/>
            <a:ext cx="875510" cy="1146256"/>
            <a:chOff x="7080866" y="5229200"/>
            <a:chExt cx="875510" cy="1146256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8" name="Группа 97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02" name="Прямая соединительная линия 101"/>
                <p:cNvCxnSpPr>
                  <a:stCxn id="97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>
                  <a:stCxn id="97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Группа 98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6" name="TextBox 95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8460432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929542" y="5925505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9341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6817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38705" y="337573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7222" y="3375731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1751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27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1115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9632" y="3356993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504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" name="Прямоугольник 160"/>
          <p:cNvSpPr/>
          <p:nvPr/>
        </p:nvSpPr>
        <p:spPr>
          <a:xfrm>
            <a:off x="2515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7146817" y="4968991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6029171" y="493642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5108018" y="4953376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4126071" y="493642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33676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2195736" y="4936429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1259632" y="491648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5148600" y="566124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547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Группа 138"/>
          <p:cNvGrpSpPr/>
          <p:nvPr/>
        </p:nvGrpSpPr>
        <p:grpSpPr>
          <a:xfrm>
            <a:off x="8005014" y="2780928"/>
            <a:ext cx="455418" cy="143670"/>
            <a:chOff x="3737068" y="2714620"/>
            <a:chExt cx="455418" cy="143670"/>
          </a:xfrm>
        </p:grpSpPr>
        <p:cxnSp>
          <p:nvCxnSpPr>
            <p:cNvPr id="129" name="Прямая соединительная линия 128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TextBox 144"/>
          <p:cNvSpPr txBox="1"/>
          <p:nvPr/>
        </p:nvSpPr>
        <p:spPr>
          <a:xfrm>
            <a:off x="214282" y="4286256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Составьте выражение к рисунку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8 + 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8336172" y="3241444"/>
            <a:ext cx="412292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6" name="Группа 138"/>
          <p:cNvGrpSpPr/>
          <p:nvPr/>
        </p:nvGrpSpPr>
        <p:grpSpPr>
          <a:xfrm>
            <a:off x="6876256" y="2780928"/>
            <a:ext cx="455418" cy="143670"/>
            <a:chOff x="3737068" y="2714620"/>
            <a:chExt cx="455418" cy="143670"/>
          </a:xfrm>
        </p:grpSpPr>
        <p:cxnSp>
          <p:nvCxnSpPr>
            <p:cNvPr id="116" name="Прямая соединительная линия 11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Прямоугольник 153"/>
          <p:cNvSpPr/>
          <p:nvPr/>
        </p:nvSpPr>
        <p:spPr>
          <a:xfrm>
            <a:off x="7397153" y="3272853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8331164" y="3257220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" name="Группа 138"/>
          <p:cNvGrpSpPr/>
          <p:nvPr/>
        </p:nvGrpSpPr>
        <p:grpSpPr>
          <a:xfrm>
            <a:off x="5940152" y="2786058"/>
            <a:ext cx="455418" cy="143670"/>
            <a:chOff x="3737068" y="2714620"/>
            <a:chExt cx="455418" cy="143670"/>
          </a:xfrm>
        </p:grpSpPr>
        <p:cxnSp>
          <p:nvCxnSpPr>
            <p:cNvPr id="104" name="Прямая соединительная линия 103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Группа 138"/>
          <p:cNvGrpSpPr/>
          <p:nvPr/>
        </p:nvGrpSpPr>
        <p:grpSpPr>
          <a:xfrm>
            <a:off x="4139952" y="2786058"/>
            <a:ext cx="455418" cy="143670"/>
            <a:chOff x="3737068" y="2714620"/>
            <a:chExt cx="455418" cy="143670"/>
          </a:xfrm>
        </p:grpSpPr>
        <p:cxnSp>
          <p:nvCxnSpPr>
            <p:cNvPr id="108" name="Прямая соединительная линия 107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Группа 138"/>
          <p:cNvGrpSpPr/>
          <p:nvPr/>
        </p:nvGrpSpPr>
        <p:grpSpPr>
          <a:xfrm>
            <a:off x="3252486" y="2786058"/>
            <a:ext cx="455418" cy="143670"/>
            <a:chOff x="3737068" y="2714620"/>
            <a:chExt cx="455418" cy="143670"/>
          </a:xfrm>
        </p:grpSpPr>
        <p:cxnSp>
          <p:nvCxnSpPr>
            <p:cNvPr id="112" name="Прямая соединительная линия 111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Группа 136"/>
          <p:cNvGrpSpPr/>
          <p:nvPr/>
        </p:nvGrpSpPr>
        <p:grpSpPr>
          <a:xfrm>
            <a:off x="2555776" y="2786058"/>
            <a:ext cx="455418" cy="143670"/>
            <a:chOff x="3737068" y="2714620"/>
            <a:chExt cx="455418" cy="143670"/>
          </a:xfrm>
        </p:grpSpPr>
        <p:cxnSp>
          <p:nvCxnSpPr>
            <p:cNvPr id="119" name="Прямая соединительная линия 118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Группа 138"/>
          <p:cNvGrpSpPr/>
          <p:nvPr/>
        </p:nvGrpSpPr>
        <p:grpSpPr>
          <a:xfrm>
            <a:off x="5052686" y="2785264"/>
            <a:ext cx="455418" cy="143670"/>
            <a:chOff x="3737068" y="2714620"/>
            <a:chExt cx="455418" cy="143670"/>
          </a:xfrm>
        </p:grpSpPr>
        <p:cxnSp>
          <p:nvCxnSpPr>
            <p:cNvPr id="123" name="Прямая соединительная линия 122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214314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71406" y="62042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ответить на вопросы.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49544" y="1014413"/>
            <a:ext cx="2630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1070421"/>
            <a:ext cx="3703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вагонов было? 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2655018" y="572165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227826" y="572165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1941422" y="572165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2655018" y="5712940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88872" y="5712940"/>
            <a:ext cx="41520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227826" y="5712940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1941422" y="5712940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3956700" y="5724545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714876" y="1082087"/>
            <a:ext cx="0" cy="9067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5812977" y="4274435"/>
            <a:ext cx="41520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88872" y="5721651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0" name="Группа 105"/>
          <p:cNvGrpSpPr/>
          <p:nvPr/>
        </p:nvGrpSpPr>
        <p:grpSpPr>
          <a:xfrm>
            <a:off x="214282" y="2214554"/>
            <a:ext cx="2003114" cy="1071570"/>
            <a:chOff x="428596" y="2428868"/>
            <a:chExt cx="2136654" cy="1214446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>
              <a:off x="1850870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80" name="Овал 79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1" name="Овал 80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73" name="Прямая соединительная линия 72"/>
            <p:cNvCxnSpPr/>
            <p:nvPr/>
          </p:nvCxnSpPr>
          <p:spPr>
            <a:xfrm rot="5400000">
              <a:off x="1993745" y="3143249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Группа 95"/>
          <p:cNvGrpSpPr/>
          <p:nvPr/>
        </p:nvGrpSpPr>
        <p:grpSpPr>
          <a:xfrm>
            <a:off x="1835696" y="2643182"/>
            <a:ext cx="736704" cy="642942"/>
            <a:chOff x="1928794" y="2143116"/>
            <a:chExt cx="1571636" cy="1214446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Овал 84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6" name="Группа 95"/>
          <p:cNvGrpSpPr/>
          <p:nvPr/>
        </p:nvGrpSpPr>
        <p:grpSpPr>
          <a:xfrm>
            <a:off x="2755176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87" name="Прямоугольник 86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95"/>
          <p:cNvGrpSpPr/>
          <p:nvPr/>
        </p:nvGrpSpPr>
        <p:grpSpPr>
          <a:xfrm>
            <a:off x="3635896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91" name="Прямоугольник 90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5"/>
          <p:cNvGrpSpPr/>
          <p:nvPr/>
        </p:nvGrpSpPr>
        <p:grpSpPr>
          <a:xfrm>
            <a:off x="5453029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95" name="Прямоугольник 94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5"/>
          <p:cNvGrpSpPr/>
          <p:nvPr/>
        </p:nvGrpSpPr>
        <p:grpSpPr>
          <a:xfrm>
            <a:off x="4555376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99" name="Прямоугольник 98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644724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" name="Прямоугольник 151"/>
          <p:cNvSpPr/>
          <p:nvPr/>
        </p:nvSpPr>
        <p:spPr>
          <a:xfrm>
            <a:off x="3956037" y="5733410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3295612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4716016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15188" y="2654636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5" name="Прямоугольник 124"/>
          <p:cNvSpPr/>
          <p:nvPr/>
        </p:nvSpPr>
        <p:spPr>
          <a:xfrm>
            <a:off x="6031916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5383844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9084" y="2636912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38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25451 0.3634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26" y="1817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0023 L 0.58021 -0.2087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63" y="-1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347 L 0.06268 -0.2138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-1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24" grpId="0" animBg="1"/>
      <p:bldP spid="154" grpId="0" animBg="1"/>
      <p:bldP spid="151" grpId="0" animBg="1"/>
      <p:bldP spid="151" grpId="1" animBg="1"/>
      <p:bldP spid="9" grpId="0"/>
      <p:bldP spid="10" grpId="0"/>
      <p:bldP spid="77" grpId="0" animBg="1"/>
      <p:bldP spid="61" grpId="0" animBg="1"/>
      <p:bldP spid="125" grpId="0" animBg="1"/>
      <p:bldP spid="12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Группа 138"/>
          <p:cNvGrpSpPr/>
          <p:nvPr/>
        </p:nvGrpSpPr>
        <p:grpSpPr>
          <a:xfrm>
            <a:off x="7812360" y="2636912"/>
            <a:ext cx="455418" cy="143670"/>
            <a:chOff x="3737068" y="2714620"/>
            <a:chExt cx="455418" cy="143670"/>
          </a:xfrm>
        </p:grpSpPr>
        <p:cxnSp>
          <p:nvCxnSpPr>
            <p:cNvPr id="83" name="Прямая соединительная линия 82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-36512" y="3929066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79777" y="642918"/>
            <a:ext cx="9064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2.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Сколько  точек надо нарисовать Пете на последней карточке?</a:t>
            </a:r>
          </a:p>
        </p:txBody>
      </p:sp>
      <p:pic>
        <p:nvPicPr>
          <p:cNvPr id="1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776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1410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204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4900" y="5589240"/>
            <a:ext cx="676275" cy="669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pic>
        <p:nvPicPr>
          <p:cNvPr id="159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188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2570" y="3229645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79502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96490" y="5611093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32553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3541" y="322779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2779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27791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8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32553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9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7068" y="562220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745" y="562220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184970" y="1166138"/>
            <a:ext cx="8025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?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Сколько  всего вагонов? Какой по счёту последний?</a:t>
            </a:r>
          </a:p>
        </p:txBody>
      </p:sp>
      <p:sp>
        <p:nvSpPr>
          <p:cNvPr id="172" name="Rectangle 1"/>
          <p:cNvSpPr>
            <a:spLocks noChangeArrowheads="1"/>
          </p:cNvSpPr>
          <p:nvPr/>
        </p:nvSpPr>
        <p:spPr bwMode="auto">
          <a:xfrm>
            <a:off x="417893" y="4527410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демонстрации навести курсор на  «лишнюю» фигуру до появления ладошки. 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7893" y="3227791"/>
            <a:ext cx="676275" cy="669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grpSp>
        <p:nvGrpSpPr>
          <p:cNvPr id="112" name="Группа 138"/>
          <p:cNvGrpSpPr/>
          <p:nvPr/>
        </p:nvGrpSpPr>
        <p:grpSpPr>
          <a:xfrm>
            <a:off x="6876256" y="2627222"/>
            <a:ext cx="455418" cy="143670"/>
            <a:chOff x="3737068" y="2714620"/>
            <a:chExt cx="455418" cy="143670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38"/>
          <p:cNvGrpSpPr/>
          <p:nvPr/>
        </p:nvGrpSpPr>
        <p:grpSpPr>
          <a:xfrm>
            <a:off x="5940152" y="2632352"/>
            <a:ext cx="455418" cy="143670"/>
            <a:chOff x="3737068" y="2714620"/>
            <a:chExt cx="455418" cy="143670"/>
          </a:xfrm>
        </p:grpSpPr>
        <p:cxnSp>
          <p:nvCxnSpPr>
            <p:cNvPr id="118" name="Прямая соединительная линия 117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Группа 138"/>
          <p:cNvGrpSpPr/>
          <p:nvPr/>
        </p:nvGrpSpPr>
        <p:grpSpPr>
          <a:xfrm>
            <a:off x="4139952" y="2632352"/>
            <a:ext cx="455418" cy="143670"/>
            <a:chOff x="3737068" y="2714620"/>
            <a:chExt cx="455418" cy="143670"/>
          </a:xfrm>
        </p:grpSpPr>
        <p:cxnSp>
          <p:nvCxnSpPr>
            <p:cNvPr id="122" name="Прямая соединительная линия 121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Группа 138"/>
          <p:cNvGrpSpPr/>
          <p:nvPr/>
        </p:nvGrpSpPr>
        <p:grpSpPr>
          <a:xfrm>
            <a:off x="3252486" y="2632352"/>
            <a:ext cx="455418" cy="143670"/>
            <a:chOff x="3737068" y="2714620"/>
            <a:chExt cx="455418" cy="143670"/>
          </a:xfrm>
        </p:grpSpPr>
        <p:cxnSp>
          <p:nvCxnSpPr>
            <p:cNvPr id="126" name="Прямая соединительная линия 12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Группа 136"/>
          <p:cNvGrpSpPr/>
          <p:nvPr/>
        </p:nvGrpSpPr>
        <p:grpSpPr>
          <a:xfrm>
            <a:off x="2555776" y="2632352"/>
            <a:ext cx="455418" cy="143670"/>
            <a:chOff x="3737068" y="2714620"/>
            <a:chExt cx="455418" cy="143670"/>
          </a:xfrm>
        </p:grpSpPr>
        <p:cxnSp>
          <p:nvCxnSpPr>
            <p:cNvPr id="130" name="Прямая соединительная линия 129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Группа 138"/>
          <p:cNvGrpSpPr/>
          <p:nvPr/>
        </p:nvGrpSpPr>
        <p:grpSpPr>
          <a:xfrm>
            <a:off x="5052686" y="2631558"/>
            <a:ext cx="455418" cy="143670"/>
            <a:chOff x="3737068" y="2714620"/>
            <a:chExt cx="455418" cy="143670"/>
          </a:xfrm>
        </p:grpSpPr>
        <p:cxnSp>
          <p:nvCxnSpPr>
            <p:cNvPr id="135" name="Прямая соединительная линия 134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Группа 105"/>
          <p:cNvGrpSpPr/>
          <p:nvPr/>
        </p:nvGrpSpPr>
        <p:grpSpPr>
          <a:xfrm>
            <a:off x="214282" y="2060848"/>
            <a:ext cx="2003114" cy="1071570"/>
            <a:chOff x="428596" y="2428868"/>
            <a:chExt cx="2136654" cy="1214446"/>
          </a:xfrm>
        </p:grpSpPr>
        <p:cxnSp>
          <p:nvCxnSpPr>
            <p:cNvPr id="139" name="Прямая соединительная линия 138"/>
            <p:cNvCxnSpPr/>
            <p:nvPr/>
          </p:nvCxnSpPr>
          <p:spPr>
            <a:xfrm>
              <a:off x="1850870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0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143" name="Овал 142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4" name="Овал 143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5" name="Прямоугольник 144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41" name="Прямая соединительная линия 140"/>
            <p:cNvCxnSpPr/>
            <p:nvPr/>
          </p:nvCxnSpPr>
          <p:spPr>
            <a:xfrm rot="5400000">
              <a:off x="1993745" y="3143249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Группа 95"/>
          <p:cNvGrpSpPr/>
          <p:nvPr/>
        </p:nvGrpSpPr>
        <p:grpSpPr>
          <a:xfrm>
            <a:off x="1835696" y="2489476"/>
            <a:ext cx="736704" cy="642942"/>
            <a:chOff x="1928794" y="2143116"/>
            <a:chExt cx="1571636" cy="1214446"/>
          </a:xfrm>
        </p:grpSpPr>
        <p:sp>
          <p:nvSpPr>
            <p:cNvPr id="147" name="Прямоугольник 146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95"/>
          <p:cNvGrpSpPr/>
          <p:nvPr/>
        </p:nvGrpSpPr>
        <p:grpSpPr>
          <a:xfrm>
            <a:off x="2755176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73" name="Прямоугольник 172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7" name="Группа 95"/>
          <p:cNvGrpSpPr/>
          <p:nvPr/>
        </p:nvGrpSpPr>
        <p:grpSpPr>
          <a:xfrm>
            <a:off x="3635896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78" name="Прямоугольник 177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1" name="Группа 95"/>
          <p:cNvGrpSpPr/>
          <p:nvPr/>
        </p:nvGrpSpPr>
        <p:grpSpPr>
          <a:xfrm>
            <a:off x="5453029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82" name="Прямоугольник 181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5" name="Группа 95"/>
          <p:cNvGrpSpPr/>
          <p:nvPr/>
        </p:nvGrpSpPr>
        <p:grpSpPr>
          <a:xfrm>
            <a:off x="4555376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86" name="Прямоугольник 185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89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91018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500930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85" y="3227724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15188" y="2492896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2355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" name="Прямоугольник 86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8" name="TextBox 8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873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08906 -0.34283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4" y="-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Овал 225"/>
          <p:cNvSpPr/>
          <p:nvPr/>
        </p:nvSpPr>
        <p:spPr>
          <a:xfrm>
            <a:off x="4745512" y="1055204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Овал 198"/>
          <p:cNvSpPr/>
          <p:nvPr/>
        </p:nvSpPr>
        <p:spPr>
          <a:xfrm>
            <a:off x="2297240" y="1055204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Овал 200"/>
          <p:cNvSpPr/>
          <p:nvPr/>
        </p:nvSpPr>
        <p:spPr>
          <a:xfrm>
            <a:off x="7027864" y="923469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09008" y="980729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48"/>
          <p:cNvGrpSpPr/>
          <p:nvPr/>
        </p:nvGrpSpPr>
        <p:grpSpPr>
          <a:xfrm>
            <a:off x="655821" y="1207012"/>
            <a:ext cx="1353387" cy="1021339"/>
            <a:chOff x="220321" y="3500438"/>
            <a:chExt cx="2017775" cy="2057672"/>
          </a:xfrm>
        </p:grpSpPr>
        <p:sp>
          <p:nvSpPr>
            <p:cNvPr id="48" name="Полилиния 47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46"/>
            <p:cNvGrpSpPr/>
            <p:nvPr/>
          </p:nvGrpSpPr>
          <p:grpSpPr>
            <a:xfrm>
              <a:off x="220321" y="3500438"/>
              <a:ext cx="2017775" cy="1595224"/>
              <a:chOff x="220321" y="3500438"/>
              <a:chExt cx="2017775" cy="1595224"/>
            </a:xfrm>
          </p:grpSpPr>
          <p:grpSp>
            <p:nvGrpSpPr>
              <p:cNvPr id="4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12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Полилиния 1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5" name="Группа 15"/>
              <p:cNvGrpSpPr/>
              <p:nvPr/>
            </p:nvGrpSpPr>
            <p:grpSpPr>
              <a:xfrm rot="16843028">
                <a:off x="1070927" y="3552969"/>
                <a:ext cx="516194" cy="639097"/>
                <a:chOff x="1578077" y="3696929"/>
                <a:chExt cx="516194" cy="639097"/>
              </a:xfrm>
            </p:grpSpPr>
            <p:sp>
              <p:nvSpPr>
                <p:cNvPr id="17" name="Полилиния 16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Полилиния 17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6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20" name="Полилиния 19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1" name="Полилиния 20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26" name="Полилиния 25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Полилиния 26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8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29" name="Полилиния 28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Полилиния 29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9" name="Группа 33"/>
              <p:cNvGrpSpPr/>
              <p:nvPr/>
            </p:nvGrpSpPr>
            <p:grpSpPr>
              <a:xfrm rot="14703806">
                <a:off x="926265" y="3763965"/>
                <a:ext cx="516194" cy="639097"/>
                <a:chOff x="1578077" y="3696929"/>
                <a:chExt cx="516194" cy="639097"/>
              </a:xfrm>
            </p:grpSpPr>
            <p:sp>
              <p:nvSpPr>
                <p:cNvPr id="35" name="Полилиния 3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Полилиния 3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8" name="Полилиния 37"/>
              <p:cNvSpPr/>
              <p:nvPr/>
            </p:nvSpPr>
            <p:spPr>
              <a:xfrm rot="12352277">
                <a:off x="220321" y="4456565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1" name="Группа 39"/>
              <p:cNvGrpSpPr/>
              <p:nvPr/>
            </p:nvGrpSpPr>
            <p:grpSpPr>
              <a:xfrm rot="10547721">
                <a:off x="1094274" y="4232882"/>
                <a:ext cx="516194" cy="639097"/>
                <a:chOff x="1578077" y="3696929"/>
                <a:chExt cx="516194" cy="639097"/>
              </a:xfrm>
            </p:grpSpPr>
            <p:sp>
              <p:nvSpPr>
                <p:cNvPr id="41" name="Полилиния 40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Полилиния 41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3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44" name="Полилиния 43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5" name="Полилиния 44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6" name="Блок-схема: узел 45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49"/>
          <p:cNvGrpSpPr/>
          <p:nvPr/>
        </p:nvGrpSpPr>
        <p:grpSpPr>
          <a:xfrm>
            <a:off x="2457104" y="1207012"/>
            <a:ext cx="1640336" cy="1021339"/>
            <a:chOff x="-207495" y="3500438"/>
            <a:chExt cx="2445591" cy="2057672"/>
          </a:xfrm>
        </p:grpSpPr>
        <p:sp>
          <p:nvSpPr>
            <p:cNvPr id="51" name="Полилиния 50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46"/>
            <p:cNvGrpSpPr/>
            <p:nvPr/>
          </p:nvGrpSpPr>
          <p:grpSpPr>
            <a:xfrm>
              <a:off x="-207495" y="3500438"/>
              <a:ext cx="2445591" cy="1630757"/>
              <a:chOff x="-207495" y="3500438"/>
              <a:chExt cx="2445591" cy="1630757"/>
            </a:xfrm>
          </p:grpSpPr>
          <p:grpSp>
            <p:nvGrpSpPr>
              <p:cNvPr id="19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79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Полилиния 79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2" name="Группа 15"/>
              <p:cNvGrpSpPr/>
              <p:nvPr/>
            </p:nvGrpSpPr>
            <p:grpSpPr>
              <a:xfrm rot="16843028">
                <a:off x="1070927" y="3552969"/>
                <a:ext cx="516194" cy="639097"/>
                <a:chOff x="1578077" y="3696929"/>
                <a:chExt cx="516194" cy="639097"/>
              </a:xfrm>
            </p:grpSpPr>
            <p:sp>
              <p:nvSpPr>
                <p:cNvPr id="77" name="Полилиния 76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8" name="Полилиния 77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3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75" name="Полилиния 7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Полилиния 7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73" name="Полилиния 72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4" name="Полилиния 7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5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71" name="Полилиния 70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2" name="Полилиния 71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9" name="Полилиния 68"/>
              <p:cNvSpPr/>
              <p:nvPr/>
            </p:nvSpPr>
            <p:spPr>
              <a:xfrm rot="14703806">
                <a:off x="-146043" y="3679306"/>
                <a:ext cx="516193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Полилиния 66"/>
              <p:cNvSpPr/>
              <p:nvPr/>
            </p:nvSpPr>
            <p:spPr>
              <a:xfrm rot="12352277">
                <a:off x="-192750" y="4492098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2" name="Группа 39"/>
              <p:cNvGrpSpPr/>
              <p:nvPr/>
            </p:nvGrpSpPr>
            <p:grpSpPr>
              <a:xfrm rot="10547721">
                <a:off x="1094274" y="4232882"/>
                <a:ext cx="516194" cy="639097"/>
                <a:chOff x="1578077" y="3696929"/>
                <a:chExt cx="516194" cy="639097"/>
              </a:xfrm>
            </p:grpSpPr>
            <p:sp>
              <p:nvSpPr>
                <p:cNvPr id="65" name="Полилиния 6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6" name="Полилиния 6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3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63" name="Полилиния 62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4" name="Полилиния 6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2" name="Блок-схема: узел 61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4" name="Группа 80"/>
          <p:cNvGrpSpPr/>
          <p:nvPr/>
        </p:nvGrpSpPr>
        <p:grpSpPr>
          <a:xfrm>
            <a:off x="4921289" y="1119749"/>
            <a:ext cx="1744320" cy="1202568"/>
            <a:chOff x="-362526" y="3324629"/>
            <a:chExt cx="2600622" cy="2422788"/>
          </a:xfrm>
        </p:grpSpPr>
        <p:sp>
          <p:nvSpPr>
            <p:cNvPr id="82" name="Полилиния 81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7" name="Группа 46"/>
            <p:cNvGrpSpPr/>
            <p:nvPr/>
          </p:nvGrpSpPr>
          <p:grpSpPr>
            <a:xfrm>
              <a:off x="-362526" y="3324629"/>
              <a:ext cx="2600622" cy="2422788"/>
              <a:chOff x="-362526" y="3324629"/>
              <a:chExt cx="2600622" cy="2422788"/>
            </a:xfrm>
          </p:grpSpPr>
          <p:grpSp>
            <p:nvGrpSpPr>
              <p:cNvPr id="40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110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1" name="Полилиния 110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3" name="Группа 15"/>
              <p:cNvGrpSpPr/>
              <p:nvPr/>
            </p:nvGrpSpPr>
            <p:grpSpPr>
              <a:xfrm rot="16843028">
                <a:off x="1070927" y="3552969"/>
                <a:ext cx="516194" cy="639097"/>
                <a:chOff x="1578077" y="3696929"/>
                <a:chExt cx="516194" cy="639097"/>
              </a:xfrm>
            </p:grpSpPr>
            <p:sp>
              <p:nvSpPr>
                <p:cNvPr id="108" name="Полилиния 107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9" name="Полилиния 108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7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106" name="Полилиния 105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7" name="Полилиния 106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9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104" name="Полилиния 103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5" name="Полилиния 104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50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102" name="Полилиния 10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3" name="Полилиния 102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00" name="Полилиния 99"/>
              <p:cNvSpPr/>
              <p:nvPr/>
            </p:nvSpPr>
            <p:spPr>
              <a:xfrm rot="14703806">
                <a:off x="-301074" y="3263177"/>
                <a:ext cx="516193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8" name="Полилиния 97"/>
              <p:cNvSpPr/>
              <p:nvPr/>
            </p:nvSpPr>
            <p:spPr>
              <a:xfrm rot="12352277">
                <a:off x="-98631" y="4220690"/>
                <a:ext cx="435784" cy="764720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6" name="Полилиния 95"/>
              <p:cNvSpPr/>
              <p:nvPr/>
            </p:nvSpPr>
            <p:spPr>
              <a:xfrm rot="10547721">
                <a:off x="135903" y="5108320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5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94" name="Полилиния 93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5" name="Полилиния 94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93" name="Блок-схема: узел 92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6" name="Группа 111"/>
          <p:cNvGrpSpPr/>
          <p:nvPr/>
        </p:nvGrpSpPr>
        <p:grpSpPr>
          <a:xfrm>
            <a:off x="7193784" y="1052736"/>
            <a:ext cx="1589754" cy="1163812"/>
            <a:chOff x="-132080" y="3322999"/>
            <a:chExt cx="2370176" cy="2344713"/>
          </a:xfrm>
        </p:grpSpPr>
        <p:sp>
          <p:nvSpPr>
            <p:cNvPr id="113" name="Полилиния 112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46"/>
            <p:cNvGrpSpPr/>
            <p:nvPr/>
          </p:nvGrpSpPr>
          <p:grpSpPr>
            <a:xfrm>
              <a:off x="-132080" y="3322999"/>
              <a:ext cx="2370176" cy="2344713"/>
              <a:chOff x="-132080" y="3322999"/>
              <a:chExt cx="2370176" cy="2344713"/>
            </a:xfrm>
          </p:grpSpPr>
          <p:grpSp>
            <p:nvGrpSpPr>
              <p:cNvPr id="58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141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2" name="Полилиния 141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9" name="Полилиния 138"/>
              <p:cNvSpPr/>
              <p:nvPr/>
            </p:nvSpPr>
            <p:spPr>
              <a:xfrm rot="16843028">
                <a:off x="379595" y="3261547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60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137" name="Полилиния 136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8" name="Полилиния 137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61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135" name="Полилиния 13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6" name="Полилиния 13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81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133" name="Полилиния 132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4" name="Полилиния 13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1" name="Полилиния 130"/>
              <p:cNvSpPr/>
              <p:nvPr/>
            </p:nvSpPr>
            <p:spPr>
              <a:xfrm rot="14703806">
                <a:off x="-70628" y="3904718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Полилиния 128"/>
              <p:cNvSpPr/>
              <p:nvPr/>
            </p:nvSpPr>
            <p:spPr>
              <a:xfrm rot="12352277">
                <a:off x="71600" y="4588468"/>
                <a:ext cx="516194" cy="639098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Полилиния 126"/>
              <p:cNvSpPr/>
              <p:nvPr/>
            </p:nvSpPr>
            <p:spPr>
              <a:xfrm rot="10547721">
                <a:off x="799773" y="4943407"/>
                <a:ext cx="280118" cy="724305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86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125" name="Полилиния 12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6" name="Полилиния 12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24" name="Блок-схема: узел 123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54" name="TextBox 53"/>
          <p:cNvSpPr txBox="1"/>
          <p:nvPr/>
        </p:nvSpPr>
        <p:spPr>
          <a:xfrm>
            <a:off x="107504" y="447055"/>
            <a:ext cx="39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161336" y="24208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+ 7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842152" y="24208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+ 8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5416325" y="24208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+ 6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857080" y="27527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3180395" y="275131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5432670" y="2749834"/>
            <a:ext cx="140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7659877" y="2420888"/>
            <a:ext cx="1394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+ 5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64992" y="2423401"/>
            <a:ext cx="1393230" cy="1016386"/>
            <a:chOff x="35496" y="2393905"/>
            <a:chExt cx="1393230" cy="1016386"/>
          </a:xfrm>
        </p:grpSpPr>
        <p:pic>
          <p:nvPicPr>
            <p:cNvPr id="203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4" name="TextBox 213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6" name="Группа 215"/>
          <p:cNvGrpSpPr/>
          <p:nvPr/>
        </p:nvGrpSpPr>
        <p:grpSpPr>
          <a:xfrm>
            <a:off x="2416178" y="2423401"/>
            <a:ext cx="1393230" cy="1016386"/>
            <a:chOff x="35496" y="2393905"/>
            <a:chExt cx="1393230" cy="1016386"/>
          </a:xfrm>
        </p:grpSpPr>
        <p:pic>
          <p:nvPicPr>
            <p:cNvPr id="217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8" name="TextBox 217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9" name="Группа 218"/>
          <p:cNvGrpSpPr/>
          <p:nvPr/>
        </p:nvGrpSpPr>
        <p:grpSpPr>
          <a:xfrm>
            <a:off x="4673504" y="2423401"/>
            <a:ext cx="1393230" cy="1016386"/>
            <a:chOff x="35496" y="2393905"/>
            <a:chExt cx="1393230" cy="1016386"/>
          </a:xfrm>
        </p:grpSpPr>
        <p:pic>
          <p:nvPicPr>
            <p:cNvPr id="220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1" name="TextBox 220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2" name="Группа 221"/>
          <p:cNvGrpSpPr/>
          <p:nvPr/>
        </p:nvGrpSpPr>
        <p:grpSpPr>
          <a:xfrm>
            <a:off x="6948264" y="2423401"/>
            <a:ext cx="1393230" cy="1016386"/>
            <a:chOff x="35496" y="2393905"/>
            <a:chExt cx="1393230" cy="1016386"/>
          </a:xfrm>
        </p:grpSpPr>
        <p:pic>
          <p:nvPicPr>
            <p:cNvPr id="223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4" name="TextBox 223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5" name="TextBox 224"/>
          <p:cNvSpPr txBox="1"/>
          <p:nvPr/>
        </p:nvSpPr>
        <p:spPr>
          <a:xfrm>
            <a:off x="7697840" y="2708920"/>
            <a:ext cx="1394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+ 4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024690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Прямоугольник 227"/>
          <p:cNvSpPr/>
          <p:nvPr/>
        </p:nvSpPr>
        <p:spPr>
          <a:xfrm>
            <a:off x="4720434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Прямоугольник 228"/>
          <p:cNvSpPr/>
          <p:nvPr/>
        </p:nvSpPr>
        <p:spPr>
          <a:xfrm>
            <a:off x="2297240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Прямоугольник 229"/>
          <p:cNvSpPr/>
          <p:nvPr/>
        </p:nvSpPr>
        <p:spPr>
          <a:xfrm>
            <a:off x="137000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Дуга 230"/>
          <p:cNvSpPr/>
          <p:nvPr/>
        </p:nvSpPr>
        <p:spPr>
          <a:xfrm rot="384769">
            <a:off x="4208030" y="3708545"/>
            <a:ext cx="1470929" cy="1932255"/>
          </a:xfrm>
          <a:prstGeom prst="arc">
            <a:avLst>
              <a:gd name="adj1" fmla="val 11293111"/>
              <a:gd name="adj2" fmla="val 20136059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Дуга 231"/>
          <p:cNvSpPr/>
          <p:nvPr/>
        </p:nvSpPr>
        <p:spPr>
          <a:xfrm rot="11806184">
            <a:off x="4255947" y="3394489"/>
            <a:ext cx="1438098" cy="2000551"/>
          </a:xfrm>
          <a:prstGeom prst="arc">
            <a:avLst>
              <a:gd name="adj1" fmla="val 11733723"/>
              <a:gd name="adj2" fmla="val 2032111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Дуга 232"/>
          <p:cNvSpPr/>
          <p:nvPr/>
        </p:nvSpPr>
        <p:spPr>
          <a:xfrm rot="866623">
            <a:off x="5050026" y="3787606"/>
            <a:ext cx="463651" cy="2796110"/>
          </a:xfrm>
          <a:prstGeom prst="arc">
            <a:avLst>
              <a:gd name="adj1" fmla="val 16978607"/>
              <a:gd name="adj2" fmla="val 4007666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Дуга 233"/>
          <p:cNvSpPr/>
          <p:nvPr/>
        </p:nvSpPr>
        <p:spPr>
          <a:xfrm rot="6173793">
            <a:off x="3643718" y="4552348"/>
            <a:ext cx="2204192" cy="1459069"/>
          </a:xfrm>
          <a:prstGeom prst="arc">
            <a:avLst>
              <a:gd name="adj1" fmla="val 17586382"/>
              <a:gd name="adj2" fmla="val 122690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Прямоугольник 234"/>
          <p:cNvSpPr/>
          <p:nvPr/>
        </p:nvSpPr>
        <p:spPr>
          <a:xfrm>
            <a:off x="2987824" y="3717032"/>
            <a:ext cx="2682000" cy="2682617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6" name="Прямая соединительная линия 235"/>
          <p:cNvCxnSpPr/>
          <p:nvPr/>
        </p:nvCxnSpPr>
        <p:spPr>
          <a:xfrm flipH="1">
            <a:off x="4325100" y="3717032"/>
            <a:ext cx="3725" cy="2850233"/>
          </a:xfrm>
          <a:prstGeom prst="line">
            <a:avLst/>
          </a:prstGeom>
          <a:ln w="127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>
            <a:off x="2987824" y="5058341"/>
            <a:ext cx="2682000" cy="0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29457" y="3121630"/>
            <a:ext cx="7752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Число девять записывают знаком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9.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0688" y="4394764"/>
            <a:ext cx="207133" cy="180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0" name="Прямоугольник 239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41" name="TextBox 240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25" grpId="0"/>
      <p:bldP spid="231" grpId="0" animBg="1"/>
      <p:bldP spid="232" grpId="0" animBg="1"/>
      <p:bldP spid="233" grpId="0" animBg="1"/>
      <p:bldP spid="234" grpId="0" animBg="1"/>
      <p:bldP spid="235" grpId="0" animBg="1"/>
      <p:bldP spid="2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7382321" y="2996952"/>
            <a:ext cx="3571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7347474" y="2996952"/>
            <a:ext cx="462877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6074066" y="3789040"/>
            <a:ext cx="281841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63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892882" y="4725143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7382321" y="2996952"/>
            <a:ext cx="3571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7347474" y="2996952"/>
            <a:ext cx="462877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2214554"/>
            <a:ext cx="712184" cy="52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662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111E-6 C 0.00277 -0.00509 0.00503 -0.0118 0.00798 -0.01666 C 0.00902 -0.02591 0.00816 -0.02059 0.01128 -0.03216 C 0.01163 -0.03378 0.01267 -0.03702 0.01267 -0.03678 C 0.01458 -0.05228 0.02066 -0.06339 0.02656 -0.06755 C 0.02986 -0.06986 0.03663 -0.07241 0.03663 -0.07218 C 0.04062 -0.0775 0.04843 -0.0812 0.0533 -0.0842 C 0.07882 -0.08259 0.07222 -0.08629 0.08472 -0.07912 C 0.08958 -0.07102 0.09045 -0.07009 0.09548 -0.0657 C 0.09774 -0.05668 0.09531 -0.06362 0.09878 -0.05899 C 0.10017 -0.05668 0.10277 -0.05228 0.10277 -0.05182 C 0.10312 -0.05066 0.10347 -0.04858 0.10416 -0.04719 C 0.10468 -0.04604 0.10555 -0.04673 0.10607 -0.04534 C 0.11389 -0.02568 0.10607 -0.0391 0.11145 -0.03031 C 0.1118 -0.02869 0.11232 -0.02661 0.11284 -0.02522 C 0.11336 -0.02406 0.11423 -0.0236 0.11475 -0.02198 C 0.11562 -0.01943 0.11632 -0.01342 0.11684 -0.01018 C 0.11701 -0.00694 0.11701 -0.00347 0.11736 4.0111E-6 C 0.11823 0.00578 0.12083 0.00694 0.12083 0.01364 " pathEditMode="relative" rAng="0" ptsTypes="ffffffffffffffffffA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3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1536E-6 L 0.48837 -0.3903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-1951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-0.3118 -0.2421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90" y="-1210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0.35486 -0.2421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43" y="-1210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85185E-6 L 0.17431 -0.2409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-1206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23 L -0.31545 -0.241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81" y="-1211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-0.0934 -0.2430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0" y="-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 animBg="1"/>
      <p:bldP spid="33" grpId="0" animBg="1"/>
      <p:bldP spid="57" grpId="0"/>
      <p:bldP spid="54" grpId="0" animBg="1"/>
      <p:bldP spid="65" grpId="0" animBg="1"/>
      <p:bldP spid="69" grpId="0"/>
      <p:bldP spid="70" grpId="0" animBg="1"/>
      <p:bldP spid="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/>
          <p:cNvSpPr/>
          <p:nvPr/>
        </p:nvSpPr>
        <p:spPr>
          <a:xfrm>
            <a:off x="6299507" y="4149079"/>
            <a:ext cx="2624486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28202" y="3060249"/>
            <a:ext cx="42803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32092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7843381" y="3429000"/>
            <a:ext cx="462877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Влево  - минус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94526" y="4149080"/>
            <a:ext cx="4092329" cy="57606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41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7415351" y="3068960"/>
            <a:ext cx="42803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28202" y="3060249"/>
            <a:ext cx="42803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32092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892882" y="4725143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Влево  - минус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8215338" y="2045364"/>
            <a:ext cx="712184" cy="52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7653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7407E-6 C -0.00278 -0.00439 -0.00451 -0.01041 -0.00694 -0.01481 C -0.00799 -0.02314 -0.00712 -0.01805 -0.0099 -0.0287 C -0.01007 -0.03032 -0.01094 -0.03287 -0.01094 -0.03263 C -0.01267 -0.04652 -0.01771 -0.05648 -0.02274 -0.06018 C -0.02569 -0.06226 -0.03125 -0.06435 -0.03125 -0.06412 C -0.03455 -0.06898 -0.04149 -0.07222 -0.04549 -0.075 C -0.06719 -0.07338 -0.06146 -0.07638 -0.07205 -0.07037 C -0.07639 -0.06319 -0.07691 -0.0625 -0.08125 -0.05833 C -0.08299 -0.05046 -0.08125 -0.05648 -0.08403 -0.05231 C -0.08524 -0.05046 -0.08733 -0.04652 -0.08733 -0.04629 C -0.08767 -0.0449 -0.08785 -0.04305 -0.08872 -0.04213 C -0.08906 -0.04097 -0.08976 -0.04143 -0.0901 -0.04027 C -0.09688 -0.02291 -0.0901 -0.03472 -0.09462 -0.02708 C -0.09497 -0.02546 -0.09549 -0.02361 -0.09601 -0.02222 C -0.09635 -0.02152 -0.09722 -0.02106 -0.09757 -0.01967 C -0.09826 -0.01736 -0.09878 -0.01203 -0.09931 -0.00926 C -0.09948 -0.00601 -0.09948 -0.00324 -0.09965 -4.07407E-6 C -0.10052 0.0051 -0.10243 0.00602 -0.10243 0.0125 " pathEditMode="relative" rAng="0" ptsTypes="ffffffffffffffffffA">
                                      <p:cBhvr>
                                        <p:cTn id="1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-3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9278E-6 L 0.01094 -0.2407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-1204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023 L -0.35486 -0.241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43" y="-1211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85185E-6 L 0.17431 -0.2409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-1206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23 L -0.31545 -0.241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81" y="-1211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933E-6 L -0.36892 -0.243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55" y="-12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55" grpId="0" animBg="1"/>
      <p:bldP spid="26" grpId="0" animBg="1"/>
      <p:bldP spid="30" grpId="0" animBg="1"/>
      <p:bldP spid="33" grpId="0" animBg="1"/>
      <p:bldP spid="57" grpId="0"/>
      <p:bldP spid="54" grpId="0" animBg="1"/>
      <p:bldP spid="65" grpId="0" animBg="1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73342" y="639852"/>
            <a:ext cx="7601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Сравни числа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=)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1468" y="3429000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24214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36582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07391" y="3444240"/>
            <a:ext cx="188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51920" y="3461568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9        8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3342" y="299695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9512" y="515719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Нашивка 48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 rot="10800000">
            <a:off x="1767108" y="566738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Равно 50"/>
          <p:cNvSpPr/>
          <p:nvPr/>
        </p:nvSpPr>
        <p:spPr>
          <a:xfrm>
            <a:off x="712207" y="5774537"/>
            <a:ext cx="785818" cy="35719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753442" y="566573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749647" y="566124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>
            <a:off x="25152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46384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745232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431146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855076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2529488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4165226" y="5253007"/>
            <a:ext cx="4719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8380447" y="183194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flipH="1">
            <a:off x="5613253" y="148178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4623423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662515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1652345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64731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398117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6201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40622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flipH="1">
            <a:off x="3632799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2642969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48919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42245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8585123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430565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 flipH="1">
            <a:off x="6603877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7434032" y="185736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270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5022</TotalTime>
  <Words>1014</Words>
  <Application>Microsoft Office PowerPoint</Application>
  <PresentationFormat>Экран (4:3)</PresentationFormat>
  <Paragraphs>403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411</cp:revision>
  <dcterms:created xsi:type="dcterms:W3CDTF">2010-10-26T14:31:01Z</dcterms:created>
  <dcterms:modified xsi:type="dcterms:W3CDTF">2012-11-27T08:52:15Z</dcterms:modified>
</cp:coreProperties>
</file>