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3B2EB-0FCB-43AA-9504-87096DACF1A8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78742-4434-4AFD-88E9-88A153F44D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78742-4434-4AFD-88E9-88A153F44D94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A8E554-6569-425E-9983-2F4FD09675D2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CA64B2-B30F-462A-A4F2-475112458F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A8E554-6569-425E-9983-2F4FD09675D2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A64B2-B30F-462A-A4F2-475112458F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3A8E554-6569-425E-9983-2F4FD09675D2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CA64B2-B30F-462A-A4F2-475112458F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A8E554-6569-425E-9983-2F4FD09675D2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A64B2-B30F-462A-A4F2-475112458F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A8E554-6569-425E-9983-2F4FD09675D2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2CA64B2-B30F-462A-A4F2-475112458F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A8E554-6569-425E-9983-2F4FD09675D2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A64B2-B30F-462A-A4F2-475112458F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A8E554-6569-425E-9983-2F4FD09675D2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A64B2-B30F-462A-A4F2-475112458F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A8E554-6569-425E-9983-2F4FD09675D2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A64B2-B30F-462A-A4F2-475112458F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A8E554-6569-425E-9983-2F4FD09675D2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A64B2-B30F-462A-A4F2-475112458F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A8E554-6569-425E-9983-2F4FD09675D2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A64B2-B30F-462A-A4F2-475112458F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A8E554-6569-425E-9983-2F4FD09675D2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A64B2-B30F-462A-A4F2-475112458F5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A8E554-6569-425E-9983-2F4FD09675D2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2CA64B2-B30F-462A-A4F2-475112458F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987824" y="533400"/>
            <a:ext cx="5832648" cy="2868168"/>
          </a:xfrm>
        </p:spPr>
        <p:txBody>
          <a:bodyPr/>
          <a:lstStyle/>
          <a:p>
            <a:pPr algn="ctr"/>
            <a:r>
              <a:rPr lang="ru-RU" dirty="0" smtClean="0"/>
              <a:t>Психологическая готовность к обучению в школе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354442" y="3789040"/>
            <a:ext cx="5114778" cy="2736304"/>
          </a:xfrm>
        </p:spPr>
        <p:txBody>
          <a:bodyPr/>
          <a:lstStyle/>
          <a:p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Подготовила : педагог-психолог</a:t>
            </a:r>
          </a:p>
          <a:p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             </a:t>
            </a:r>
            <a:r>
              <a:rPr lang="ru-RU" sz="2400" b="1" i="1" dirty="0" err="1" smtClean="0">
                <a:solidFill>
                  <a:schemeClr val="bg2">
                    <a:lumMod val="10000"/>
                  </a:schemeClr>
                </a:solidFill>
              </a:rPr>
              <a:t>Николенко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 Н.В.</a:t>
            </a:r>
          </a:p>
          <a:p>
            <a:endParaRPr lang="ru-RU" sz="2400" b="1" i="1" dirty="0" smtClean="0"/>
          </a:p>
          <a:p>
            <a:pPr algn="ctr"/>
            <a:endParaRPr lang="ru-RU" sz="1800" b="1" i="1" dirty="0" smtClean="0"/>
          </a:p>
          <a:p>
            <a:pPr algn="ctr"/>
            <a:r>
              <a:rPr lang="ru-RU" sz="1800" b="1" i="1" dirty="0" smtClean="0"/>
              <a:t>Методический </a:t>
            </a:r>
            <a:r>
              <a:rPr lang="ru-RU" sz="1800" b="1" i="1" dirty="0" smtClean="0"/>
              <a:t>кабинет </a:t>
            </a:r>
            <a:endParaRPr lang="ru-RU" sz="1800" b="1" i="1" dirty="0" smtClean="0"/>
          </a:p>
          <a:p>
            <a:pPr algn="ctr"/>
            <a:r>
              <a:rPr lang="ru-RU" sz="1800" b="1" i="1" dirty="0" smtClean="0"/>
              <a:t>МКДОУ </a:t>
            </a:r>
            <a:r>
              <a:rPr lang="ru-RU" sz="1800" b="1" i="1" dirty="0" smtClean="0"/>
              <a:t>«Детский сад №38»</a:t>
            </a:r>
          </a:p>
          <a:p>
            <a:pPr algn="ctr"/>
            <a:r>
              <a:rPr lang="ru-RU" sz="1800" b="1" i="1" dirty="0" smtClean="0"/>
              <a:t>2013 г</a:t>
            </a:r>
          </a:p>
          <a:p>
            <a:endParaRPr lang="ru-RU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90500"/>
            <a:ext cx="87947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7239000" cy="5976664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Следить за умственным развитием ребенка;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Создать условия, чтобы развивался интеллект;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Читать ребенку сказки и стихи;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Учить с ним песни, вместе слушать музыку, смотреть мультфильмы, детское кино;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Водить в музеи, театры, цирк и зоопарк;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Приветствовать сюжетно-ролевые игры и режиссерскую игру;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Любыми способами поощрять общение со сверстниками;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Воспитывать мир чувств;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Следить за состоянием здоровья и заниматься реабилитацией всех выявленных отклонений.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Психологическая готовность к обучению в школе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Психологическая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готовность или школьная зрелость. Ребенок должен «созреть», чтобы выдержать нагрузки школы, ее мир правил и инструкций, мир требований, постулатов, ее учебные программы, межличностные отношения между ребенком и детьми, учителями и ребенком, и даже между ним и Вами.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Для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этого ребенок должен созреть функционально, чтобы осилить новый способ, вернее, новый стиль своей жизни.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Предпосылки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готовности к обучению в школе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algn="just">
              <a:buNone/>
            </a:pP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интеллектуальная готовность;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- мотивационная готовность;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- социальная готовность;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- личностная готовность;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- физическая готовность.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Интеллектуальная готовность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-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определенный уровень развития различных умственных способностей ребенка, его возможности для обучения и приобретения необходимых навыков и знаний;</a:t>
            </a: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- элементарные познания об окружающей его действительности, живой и неживой природе, пространстве, времени, Вселенной. </a:t>
            </a: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- умения обобщать, классифицировать предметы и явления, выделять в них главное, второстепенное, существенное, улавливая многие закономерности и связи;</a:t>
            </a: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- образное мышление, развитая речь с большим запасом слов;</a:t>
            </a: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- способность к произвольному запоминанию, хорошая зрительная и слуховая память;</a:t>
            </a: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- способность выражать свои мысли ясно, четко; способность передать связно то, что слышал, видел;  умение выделить в рассказе  главное; умение передать рассказ по определенному плану.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Мотивационная готовность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Желание все познать. Эта жажда знаний обычно затмевает собой прежнюю потребность в новых впечатлениях, которая не столь уже важна. Он хочет научиться познавать. У ребенка должна быть любознательность - выраженное желание учиться, узнавать новое (Ваш ребенок активно интересуется окружающим, задает вопросы, увлеченно ищет ответы сам или ждет пояснений от взрослых).</a:t>
            </a: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Другими словами, такое стремление к познанию и  называется учебной мотивацией.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Социально-личностная готовность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Очень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важно, чтобы у будущего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первоклассника была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сформирована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социальная позиция школьника.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 Вашего ребенка будет больше возможностей для успешного обучения, если он:</a:t>
            </a:r>
          </a:p>
          <a:p>
            <a:pPr lvl="0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умеет общаться со сверстниками, может наладить контакты с другими детьми;</a:t>
            </a:r>
          </a:p>
          <a:p>
            <a:pPr lvl="0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способен выполнять требования взрослого (в том числе и учителя), т.е. не только слушает, но и </a:t>
            </a:r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слышит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просьбу, указание, совет;</a:t>
            </a:r>
          </a:p>
          <a:p>
            <a:pPr lvl="0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может контролировать свое поведение,  старается предвидеть различные последствия своих поступков, и объяснить их причины;</a:t>
            </a:r>
          </a:p>
          <a:p>
            <a:pPr lvl="0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эмоциональная свобода, независимость ребенка.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умеет планировать собственные действия;</a:t>
            </a:r>
          </a:p>
          <a:p>
            <a:pPr lvl="0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способен напряженно трудиться;</a:t>
            </a:r>
          </a:p>
          <a:p>
            <a:pPr lvl="0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умеет управлять своим поведением, умственной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деятельностью. 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Что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делать взрослому, чтобы сформировать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у ребенка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волевую готовность к школе?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ставить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перед ребенком такую цель, которую он не только понял бы, но и принял, сделав ее своей (тогда появится и желание выполнить задание, достичь цели);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направлять, помогать в достижении цели; оказывать помощь только тогда, когда ребенок после серьезных усилий не может справиться сам и просит о помощи взрослых;</a:t>
            </a:r>
          </a:p>
          <a:p>
            <a:pPr lvl="0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приучать ребенка не пасовать перед трудностями, верить в свои силы, возможности;</a:t>
            </a:r>
          </a:p>
          <a:p>
            <a:pPr lvl="0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воспитывать стремление к достижению результата своей деятельности в рисовании, играх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Физическая готовность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Безусловно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большую роль играет здоровье сына или дочери. Ведь чтобы выдержать нагрузку в течение урока и, тем более, всего учебного дня, необходимы выносливость, достаточная физическая подготовка.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Когда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ребенок нездоров и у него какое-то заболевание, причем хроническое, постоянно ослабляющее организм, то это может отразиться на его развитии и он не сможет адаптироваться к условиям традиционной школы.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Общая готовность к школе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Под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нею также подразумевают, что Ваш ребенок уже владеет  всеми возрастными навыками поведения, как социальными, гигиеническими, так и культурно-эстетическими. Малыш умеет петь и танцевать, загадывать, разгадывать загадки, он знает много сказок и стихов. Пытается их сочинять сам. Рисует, лепит, конструирует и даже моделирует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 него развита мелкая моторика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координация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движений всего тела и особенно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рук, сформирован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графо-моторный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навык.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Участвует в соревнованиях и любит физкультуру.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6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надо готовить родителям  ребенка к поступлению в школу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44668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Знать возрастные нормы и особенности вашего ребенка и, предъявляя ему требования, исходить лишь из них;</a:t>
            </a: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Ни в коем случае не отвергать ребенка, не занижать его самооценку;</a:t>
            </a: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Создать благоприятный климат для него в семье;</a:t>
            </a: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Любить как прежде, может быть, немного больше и дать ему об этом знать;</a:t>
            </a: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Заранее поинтересоваться о компонентах школьной зрелости ребенка и своевременно их развивать;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88</TotalTime>
  <Words>835</Words>
  <Application>Microsoft Office PowerPoint</Application>
  <PresentationFormat>Экран (4:3)</PresentationFormat>
  <Paragraphs>63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Психологическая готовность к обучению в школе</vt:lpstr>
      <vt:lpstr>Психологическая готовность к обучению в школе</vt:lpstr>
      <vt:lpstr>Интеллектуальная готовность</vt:lpstr>
      <vt:lpstr>Мотивационная готовность</vt:lpstr>
      <vt:lpstr>Социально-личностная готовность</vt:lpstr>
      <vt:lpstr>Слайд 6</vt:lpstr>
      <vt:lpstr>Физическая готовность</vt:lpstr>
      <vt:lpstr>Общая готовность к школе</vt:lpstr>
      <vt:lpstr>Как надо готовить родителям  ребенка к поступлению в школу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Нелли</dc:creator>
  <cp:lastModifiedBy>Нелли</cp:lastModifiedBy>
  <cp:revision>9</cp:revision>
  <dcterms:created xsi:type="dcterms:W3CDTF">2013-11-10T15:46:42Z</dcterms:created>
  <dcterms:modified xsi:type="dcterms:W3CDTF">2013-11-10T17:15:31Z</dcterms:modified>
</cp:coreProperties>
</file>